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63" r:id="rId5"/>
    <p:sldId id="264" r:id="rId6"/>
    <p:sldId id="265"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6" d="100"/>
          <a:sy n="106" d="100"/>
        </p:scale>
        <p:origin x="732"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Church" userId="a97df5df-55d7-4075-a9e8-d55920ca4495" providerId="ADAL" clId="{914C5895-5DE4-44D6-BB65-45D59783310C}"/>
    <pc:docChg chg="modSld">
      <pc:chgData name="Richard Church" userId="a97df5df-55d7-4075-a9e8-d55920ca4495" providerId="ADAL" clId="{914C5895-5DE4-44D6-BB65-45D59783310C}" dt="2024-12-10T14:45:38.601" v="25" actId="20577"/>
      <pc:docMkLst>
        <pc:docMk/>
      </pc:docMkLst>
      <pc:sldChg chg="modSp mod">
        <pc:chgData name="Richard Church" userId="a97df5df-55d7-4075-a9e8-d55920ca4495" providerId="ADAL" clId="{914C5895-5DE4-44D6-BB65-45D59783310C}" dt="2024-12-10T14:45:38.601" v="25" actId="20577"/>
        <pc:sldMkLst>
          <pc:docMk/>
          <pc:sldMk cId="2785673706" sldId="256"/>
        </pc:sldMkLst>
        <pc:spChg chg="mod">
          <ac:chgData name="Richard Church" userId="a97df5df-55d7-4075-a9e8-d55920ca4495" providerId="ADAL" clId="{914C5895-5DE4-44D6-BB65-45D59783310C}" dt="2024-12-10T14:45:38.601" v="25" actId="20577"/>
          <ac:spMkLst>
            <pc:docMk/>
            <pc:sldMk cId="2785673706" sldId="256"/>
            <ac:spMk id="5" creationId="{00C2D3B4-B0E5-8783-DBFF-40CF4D626801}"/>
          </ac:spMkLst>
        </pc:spChg>
      </pc:sldChg>
    </pc:docChg>
  </pc:docChgLst>
  <pc:docChgLst>
    <pc:chgData name="Emily C. Serrano" userId="27934398-9e61-4e2d-8826-7f793860273b" providerId="ADAL" clId="{15B3F7A0-4292-440E-8E64-8A5121AF1D70}"/>
    <pc:docChg chg="undo custSel addSld delSld modSld">
      <pc:chgData name="Emily C. Serrano" userId="27934398-9e61-4e2d-8826-7f793860273b" providerId="ADAL" clId="{15B3F7A0-4292-440E-8E64-8A5121AF1D70}" dt="2024-10-16T18:54:26.556" v="211" actId="123"/>
      <pc:docMkLst>
        <pc:docMk/>
      </pc:docMkLst>
      <pc:sldChg chg="addSp modSp mod setBg">
        <pc:chgData name="Emily C. Serrano" userId="27934398-9e61-4e2d-8826-7f793860273b" providerId="ADAL" clId="{15B3F7A0-4292-440E-8E64-8A5121AF1D70}" dt="2024-10-16T18:35:16.304" v="14" actId="123"/>
        <pc:sldMkLst>
          <pc:docMk/>
          <pc:sldMk cId="1382792530" sldId="257"/>
        </pc:sldMkLst>
        <pc:spChg chg="mod">
          <ac:chgData name="Emily C. Serrano" userId="27934398-9e61-4e2d-8826-7f793860273b" providerId="ADAL" clId="{15B3F7A0-4292-440E-8E64-8A5121AF1D70}" dt="2024-10-16T18:35:01.186" v="8" actId="1076"/>
          <ac:spMkLst>
            <pc:docMk/>
            <pc:sldMk cId="1382792530" sldId="257"/>
            <ac:spMk id="2" creationId="{3BD09F02-EE9B-EA70-D956-1A9621130EEE}"/>
          </ac:spMkLst>
        </pc:spChg>
        <pc:spChg chg="mod">
          <ac:chgData name="Emily C. Serrano" userId="27934398-9e61-4e2d-8826-7f793860273b" providerId="ADAL" clId="{15B3F7A0-4292-440E-8E64-8A5121AF1D70}" dt="2024-10-16T18:35:16.304" v="14" actId="123"/>
          <ac:spMkLst>
            <pc:docMk/>
            <pc:sldMk cId="1382792530" sldId="257"/>
            <ac:spMk id="3" creationId="{905CC5F5-2557-6D58-1EF7-62BA16994E00}"/>
          </ac:spMkLst>
        </pc:spChg>
        <pc:spChg chg="add">
          <ac:chgData name="Emily C. Serrano" userId="27934398-9e61-4e2d-8826-7f793860273b" providerId="ADAL" clId="{15B3F7A0-4292-440E-8E64-8A5121AF1D70}" dt="2024-10-16T18:34:39.499" v="0" actId="26606"/>
          <ac:spMkLst>
            <pc:docMk/>
            <pc:sldMk cId="1382792530" sldId="257"/>
            <ac:spMk id="9" creationId="{3DAD064D-86F0-42ED-B520-99689857918E}"/>
          </ac:spMkLst>
        </pc:spChg>
        <pc:spChg chg="add">
          <ac:chgData name="Emily C. Serrano" userId="27934398-9e61-4e2d-8826-7f793860273b" providerId="ADAL" clId="{15B3F7A0-4292-440E-8E64-8A5121AF1D70}" dt="2024-10-16T18:34:39.499" v="0" actId="26606"/>
          <ac:spMkLst>
            <pc:docMk/>
            <pc:sldMk cId="1382792530" sldId="257"/>
            <ac:spMk id="11" creationId="{17A4D85E-F98A-F670-16C3-7B2B0DA3A0DA}"/>
          </ac:spMkLst>
        </pc:spChg>
        <pc:picChg chg="add">
          <ac:chgData name="Emily C. Serrano" userId="27934398-9e61-4e2d-8826-7f793860273b" providerId="ADAL" clId="{15B3F7A0-4292-440E-8E64-8A5121AF1D70}" dt="2024-10-16T18:34:39.499" v="0" actId="26606"/>
          <ac:picMkLst>
            <pc:docMk/>
            <pc:sldMk cId="1382792530" sldId="257"/>
            <ac:picMk id="5" creationId="{D64B1927-223E-8731-A8E8-403DEF7927DF}"/>
          </ac:picMkLst>
        </pc:picChg>
      </pc:sldChg>
      <pc:sldChg chg="addSp delSp modSp mod setBg">
        <pc:chgData name="Emily C. Serrano" userId="27934398-9e61-4e2d-8826-7f793860273b" providerId="ADAL" clId="{15B3F7A0-4292-440E-8E64-8A5121AF1D70}" dt="2024-10-16T18:53:40.067" v="197" actId="123"/>
        <pc:sldMkLst>
          <pc:docMk/>
          <pc:sldMk cId="2668833967" sldId="258"/>
        </pc:sldMkLst>
        <pc:spChg chg="mod">
          <ac:chgData name="Emily C. Serrano" userId="27934398-9e61-4e2d-8826-7f793860273b" providerId="ADAL" clId="{15B3F7A0-4292-440E-8E64-8A5121AF1D70}" dt="2024-10-16T18:39:38.595" v="72" actId="26606"/>
          <ac:spMkLst>
            <pc:docMk/>
            <pc:sldMk cId="2668833967" sldId="258"/>
            <ac:spMk id="2" creationId="{899EA1A0-97D7-B776-2B26-394EB2D3BE22}"/>
          </ac:spMkLst>
        </pc:spChg>
        <pc:spChg chg="mod">
          <ac:chgData name="Emily C. Serrano" userId="27934398-9e61-4e2d-8826-7f793860273b" providerId="ADAL" clId="{15B3F7A0-4292-440E-8E64-8A5121AF1D70}" dt="2024-10-16T18:53:40.067" v="197" actId="123"/>
          <ac:spMkLst>
            <pc:docMk/>
            <pc:sldMk cId="2668833967" sldId="258"/>
            <ac:spMk id="3" creationId="{82BD1454-DE17-D3DE-4C60-C5B59C8B5D0B}"/>
          </ac:spMkLst>
        </pc:spChg>
        <pc:spChg chg="add del">
          <ac:chgData name="Emily C. Serrano" userId="27934398-9e61-4e2d-8826-7f793860273b" providerId="ADAL" clId="{15B3F7A0-4292-440E-8E64-8A5121AF1D70}" dt="2024-10-16T18:38:21.691" v="54" actId="26606"/>
          <ac:spMkLst>
            <pc:docMk/>
            <pc:sldMk cId="2668833967" sldId="258"/>
            <ac:spMk id="9" creationId="{5669F72C-E3FB-4C48-AEBD-AF7AC0D749C7}"/>
          </ac:spMkLst>
        </pc:spChg>
        <pc:spChg chg="add del">
          <ac:chgData name="Emily C. Serrano" userId="27934398-9e61-4e2d-8826-7f793860273b" providerId="ADAL" clId="{15B3F7A0-4292-440E-8E64-8A5121AF1D70}" dt="2024-10-16T18:38:21.691" v="54" actId="26606"/>
          <ac:spMkLst>
            <pc:docMk/>
            <pc:sldMk cId="2668833967" sldId="258"/>
            <ac:spMk id="11" creationId="{35D03616-DDAC-8A04-EAA4-4B785713F00E}"/>
          </ac:spMkLst>
        </pc:spChg>
        <pc:spChg chg="add del">
          <ac:chgData name="Emily C. Serrano" userId="27934398-9e61-4e2d-8826-7f793860273b" providerId="ADAL" clId="{15B3F7A0-4292-440E-8E64-8A5121AF1D70}" dt="2024-10-16T18:39:38.595" v="72" actId="26606"/>
          <ac:spMkLst>
            <pc:docMk/>
            <pc:sldMk cId="2668833967" sldId="258"/>
            <ac:spMk id="16" creationId="{3DAD064D-86F0-42ED-B520-99689857918E}"/>
          </ac:spMkLst>
        </pc:spChg>
        <pc:spChg chg="add del">
          <ac:chgData name="Emily C. Serrano" userId="27934398-9e61-4e2d-8826-7f793860273b" providerId="ADAL" clId="{15B3F7A0-4292-440E-8E64-8A5121AF1D70}" dt="2024-10-16T18:39:38.595" v="72" actId="26606"/>
          <ac:spMkLst>
            <pc:docMk/>
            <pc:sldMk cId="2668833967" sldId="258"/>
            <ac:spMk id="18" creationId="{17A4D85E-F98A-F670-16C3-7B2B0DA3A0DA}"/>
          </ac:spMkLst>
        </pc:spChg>
        <pc:spChg chg="add">
          <ac:chgData name="Emily C. Serrano" userId="27934398-9e61-4e2d-8826-7f793860273b" providerId="ADAL" clId="{15B3F7A0-4292-440E-8E64-8A5121AF1D70}" dt="2024-10-16T18:39:38.595" v="72" actId="26606"/>
          <ac:spMkLst>
            <pc:docMk/>
            <pc:sldMk cId="2668833967" sldId="258"/>
            <ac:spMk id="23" creationId="{5669F72C-E3FB-4C48-AEBD-AF7AC0D749C7}"/>
          </ac:spMkLst>
        </pc:spChg>
        <pc:spChg chg="add">
          <ac:chgData name="Emily C. Serrano" userId="27934398-9e61-4e2d-8826-7f793860273b" providerId="ADAL" clId="{15B3F7A0-4292-440E-8E64-8A5121AF1D70}" dt="2024-10-16T18:39:38.595" v="72" actId="26606"/>
          <ac:spMkLst>
            <pc:docMk/>
            <pc:sldMk cId="2668833967" sldId="258"/>
            <ac:spMk id="25" creationId="{AE51ADB7-9C8F-9DB1-6888-686E18BE33CD}"/>
          </ac:spMkLst>
        </pc:spChg>
        <pc:picChg chg="add mod ord">
          <ac:chgData name="Emily C. Serrano" userId="27934398-9e61-4e2d-8826-7f793860273b" providerId="ADAL" clId="{15B3F7A0-4292-440E-8E64-8A5121AF1D70}" dt="2024-10-16T18:39:38.595" v="72" actId="26606"/>
          <ac:picMkLst>
            <pc:docMk/>
            <pc:sldMk cId="2668833967" sldId="258"/>
            <ac:picMk id="5" creationId="{46A1B705-F0D4-0C0D-B392-60F2A547C5A1}"/>
          </ac:picMkLst>
        </pc:picChg>
      </pc:sldChg>
      <pc:sldChg chg="addSp delSp mod">
        <pc:chgData name="Emily C. Serrano" userId="27934398-9e61-4e2d-8826-7f793860273b" providerId="ADAL" clId="{15B3F7A0-4292-440E-8E64-8A5121AF1D70}" dt="2024-10-16T18:52:50.717" v="192" actId="26606"/>
        <pc:sldMkLst>
          <pc:docMk/>
          <pc:sldMk cId="212785280" sldId="259"/>
        </pc:sldMkLst>
        <pc:spChg chg="add del">
          <ac:chgData name="Emily C. Serrano" userId="27934398-9e61-4e2d-8826-7f793860273b" providerId="ADAL" clId="{15B3F7A0-4292-440E-8E64-8A5121AF1D70}" dt="2024-10-16T18:52:50.717" v="192" actId="26606"/>
          <ac:spMkLst>
            <pc:docMk/>
            <pc:sldMk cId="212785280" sldId="259"/>
            <ac:spMk id="3" creationId="{58C18A78-466E-99CE-DB0E-0CADA18CE3A8}"/>
          </ac:spMkLst>
        </pc:spChg>
        <pc:graphicFrameChg chg="add del">
          <ac:chgData name="Emily C. Serrano" userId="27934398-9e61-4e2d-8826-7f793860273b" providerId="ADAL" clId="{15B3F7A0-4292-440E-8E64-8A5121AF1D70}" dt="2024-10-16T18:52:50.691" v="191" actId="26606"/>
          <ac:graphicFrameMkLst>
            <pc:docMk/>
            <pc:sldMk cId="212785280" sldId="259"/>
            <ac:graphicFrameMk id="5" creationId="{6A6D22B0-1889-27A8-09D8-1AAE10A7B592}"/>
          </ac:graphicFrameMkLst>
        </pc:graphicFrameChg>
        <pc:graphicFrameChg chg="add">
          <ac:chgData name="Emily C. Serrano" userId="27934398-9e61-4e2d-8826-7f793860273b" providerId="ADAL" clId="{15B3F7A0-4292-440E-8E64-8A5121AF1D70}" dt="2024-10-16T18:52:50.717" v="192" actId="26606"/>
          <ac:graphicFrameMkLst>
            <pc:docMk/>
            <pc:sldMk cId="212785280" sldId="259"/>
            <ac:graphicFrameMk id="7" creationId="{D05D9D59-1746-4E88-A856-2E0AB0CB0606}"/>
          </ac:graphicFrameMkLst>
        </pc:graphicFrameChg>
      </pc:sldChg>
      <pc:sldChg chg="addSp delSp modSp mod setBg">
        <pc:chgData name="Emily C. Serrano" userId="27934398-9e61-4e2d-8826-7f793860273b" providerId="ADAL" clId="{15B3F7A0-4292-440E-8E64-8A5121AF1D70}" dt="2024-10-16T18:53:16.155" v="196" actId="5793"/>
        <pc:sldMkLst>
          <pc:docMk/>
          <pc:sldMk cId="2184922893" sldId="260"/>
        </pc:sldMkLst>
        <pc:spChg chg="mod">
          <ac:chgData name="Emily C. Serrano" userId="27934398-9e61-4e2d-8826-7f793860273b" providerId="ADAL" clId="{15B3F7A0-4292-440E-8E64-8A5121AF1D70}" dt="2024-10-16T18:53:13.662" v="195" actId="26606"/>
          <ac:spMkLst>
            <pc:docMk/>
            <pc:sldMk cId="2184922893" sldId="260"/>
            <ac:spMk id="2" creationId="{88E4F168-6027-94AD-02A9-E4430F506730}"/>
          </ac:spMkLst>
        </pc:spChg>
        <pc:spChg chg="add del mod">
          <ac:chgData name="Emily C. Serrano" userId="27934398-9e61-4e2d-8826-7f793860273b" providerId="ADAL" clId="{15B3F7A0-4292-440E-8E64-8A5121AF1D70}" dt="2024-10-16T18:53:16.155" v="196" actId="5793"/>
          <ac:spMkLst>
            <pc:docMk/>
            <pc:sldMk cId="2184922893" sldId="260"/>
            <ac:spMk id="3" creationId="{59CCED9E-F830-EDFC-BEF5-5D05F9AC500E}"/>
          </ac:spMkLst>
        </pc:spChg>
        <pc:spChg chg="add">
          <ac:chgData name="Emily C. Serrano" userId="27934398-9e61-4e2d-8826-7f793860273b" providerId="ADAL" clId="{15B3F7A0-4292-440E-8E64-8A5121AF1D70}" dt="2024-10-16T18:53:13.662" v="195" actId="26606"/>
          <ac:spMkLst>
            <pc:docMk/>
            <pc:sldMk cId="2184922893" sldId="260"/>
            <ac:spMk id="8" creationId="{5669F72C-E3FB-4C48-AEBD-AF7AC0D749C7}"/>
          </ac:spMkLst>
        </pc:spChg>
        <pc:spChg chg="add">
          <ac:chgData name="Emily C. Serrano" userId="27934398-9e61-4e2d-8826-7f793860273b" providerId="ADAL" clId="{15B3F7A0-4292-440E-8E64-8A5121AF1D70}" dt="2024-10-16T18:53:13.662" v="195" actId="26606"/>
          <ac:spMkLst>
            <pc:docMk/>
            <pc:sldMk cId="2184922893" sldId="260"/>
            <ac:spMk id="10" creationId="{FD877653-0A80-F357-F790-A6DE740F3F50}"/>
          </ac:spMkLst>
        </pc:spChg>
        <pc:spChg chg="add">
          <ac:chgData name="Emily C. Serrano" userId="27934398-9e61-4e2d-8826-7f793860273b" providerId="ADAL" clId="{15B3F7A0-4292-440E-8E64-8A5121AF1D70}" dt="2024-10-16T18:53:13.662" v="195" actId="26606"/>
          <ac:spMkLst>
            <pc:docMk/>
            <pc:sldMk cId="2184922893" sldId="260"/>
            <ac:spMk id="12" creationId="{31C3BA18-1038-B1DD-9C04-03C9E6E9D14D}"/>
          </ac:spMkLst>
        </pc:spChg>
        <pc:graphicFrameChg chg="add del">
          <ac:chgData name="Emily C. Serrano" userId="27934398-9e61-4e2d-8826-7f793860273b" providerId="ADAL" clId="{15B3F7A0-4292-440E-8E64-8A5121AF1D70}" dt="2024-10-16T18:53:11.549" v="194" actId="26606"/>
          <ac:graphicFrameMkLst>
            <pc:docMk/>
            <pc:sldMk cId="2184922893" sldId="260"/>
            <ac:graphicFrameMk id="5" creationId="{E22620A8-452D-5158-9F04-DCF40750154F}"/>
          </ac:graphicFrameMkLst>
        </pc:graphicFrameChg>
      </pc:sldChg>
      <pc:sldChg chg="modSp del mod">
        <pc:chgData name="Emily C. Serrano" userId="27934398-9e61-4e2d-8826-7f793860273b" providerId="ADAL" clId="{15B3F7A0-4292-440E-8E64-8A5121AF1D70}" dt="2024-10-16T18:51:15.677" v="186" actId="47"/>
        <pc:sldMkLst>
          <pc:docMk/>
          <pc:sldMk cId="3232996532" sldId="261"/>
        </pc:sldMkLst>
        <pc:spChg chg="mod">
          <ac:chgData name="Emily C. Serrano" userId="27934398-9e61-4e2d-8826-7f793860273b" providerId="ADAL" clId="{15B3F7A0-4292-440E-8E64-8A5121AF1D70}" dt="2024-10-16T18:51:11.218" v="184" actId="21"/>
          <ac:spMkLst>
            <pc:docMk/>
            <pc:sldMk cId="3232996532" sldId="261"/>
            <ac:spMk id="3" creationId="{F4CB3992-0769-D3F1-10D8-A86701A26EFD}"/>
          </ac:spMkLst>
        </pc:spChg>
      </pc:sldChg>
      <pc:sldChg chg="addSp delSp modSp new del mod">
        <pc:chgData name="Emily C. Serrano" userId="27934398-9e61-4e2d-8826-7f793860273b" providerId="ADAL" clId="{15B3F7A0-4292-440E-8E64-8A5121AF1D70}" dt="2024-10-16T18:42:52.609" v="132" actId="47"/>
        <pc:sldMkLst>
          <pc:docMk/>
          <pc:sldMk cId="1496303874" sldId="262"/>
        </pc:sldMkLst>
        <pc:spChg chg="del">
          <ac:chgData name="Emily C. Serrano" userId="27934398-9e61-4e2d-8826-7f793860273b" providerId="ADAL" clId="{15B3F7A0-4292-440E-8E64-8A5121AF1D70}" dt="2024-10-16T18:37:26.804" v="40" actId="478"/>
          <ac:spMkLst>
            <pc:docMk/>
            <pc:sldMk cId="1496303874" sldId="262"/>
            <ac:spMk id="2" creationId="{1F6689A2-8B2B-544E-C010-18C8A4405213}"/>
          </ac:spMkLst>
        </pc:spChg>
        <pc:spChg chg="add del mod">
          <ac:chgData name="Emily C. Serrano" userId="27934398-9e61-4e2d-8826-7f793860273b" providerId="ADAL" clId="{15B3F7A0-4292-440E-8E64-8A5121AF1D70}" dt="2024-10-16T18:42:20.991" v="127" actId="179"/>
          <ac:spMkLst>
            <pc:docMk/>
            <pc:sldMk cId="1496303874" sldId="262"/>
            <ac:spMk id="3" creationId="{5AF0DC23-5EE2-83E9-721A-E01474EC6ABF}"/>
          </ac:spMkLst>
        </pc:spChg>
        <pc:spChg chg="add mod">
          <ac:chgData name="Emily C. Serrano" userId="27934398-9e61-4e2d-8826-7f793860273b" providerId="ADAL" clId="{15B3F7A0-4292-440E-8E64-8A5121AF1D70}" dt="2024-10-16T18:41:25.845" v="87" actId="478"/>
          <ac:spMkLst>
            <pc:docMk/>
            <pc:sldMk cId="1496303874" sldId="262"/>
            <ac:spMk id="4" creationId="{01384340-F5D2-63BD-C156-9DCDE360366A}"/>
          </ac:spMkLst>
        </pc:spChg>
        <pc:spChg chg="add mod">
          <ac:chgData name="Emily C. Serrano" userId="27934398-9e61-4e2d-8826-7f793860273b" providerId="ADAL" clId="{15B3F7A0-4292-440E-8E64-8A5121AF1D70}" dt="2024-10-16T18:41:33.356" v="90" actId="478"/>
          <ac:spMkLst>
            <pc:docMk/>
            <pc:sldMk cId="1496303874" sldId="262"/>
            <ac:spMk id="5" creationId="{19698982-E917-68BB-3E09-31260DBB883F}"/>
          </ac:spMkLst>
        </pc:spChg>
        <pc:spChg chg="add mod">
          <ac:chgData name="Emily C. Serrano" userId="27934398-9e61-4e2d-8826-7f793860273b" providerId="ADAL" clId="{15B3F7A0-4292-440E-8E64-8A5121AF1D70}" dt="2024-10-16T18:42:09.626" v="126" actId="20577"/>
          <ac:spMkLst>
            <pc:docMk/>
            <pc:sldMk cId="1496303874" sldId="262"/>
            <ac:spMk id="6" creationId="{2940970E-AAAE-40B8-43DB-97BE13C63902}"/>
          </ac:spMkLst>
        </pc:spChg>
        <pc:picChg chg="add del mod">
          <ac:chgData name="Emily C. Serrano" userId="27934398-9e61-4e2d-8826-7f793860273b" providerId="ADAL" clId="{15B3F7A0-4292-440E-8E64-8A5121AF1D70}" dt="2024-10-16T18:41:39.877" v="94" actId="1076"/>
          <ac:picMkLst>
            <pc:docMk/>
            <pc:sldMk cId="1496303874" sldId="262"/>
            <ac:picMk id="1026" creationId="{2FAA7D81-0687-81EC-4059-B355F47FCB35}"/>
          </ac:picMkLst>
        </pc:picChg>
        <pc:picChg chg="add">
          <ac:chgData name="Emily C. Serrano" userId="27934398-9e61-4e2d-8826-7f793860273b" providerId="ADAL" clId="{15B3F7A0-4292-440E-8E64-8A5121AF1D70}" dt="2024-10-16T18:41:42.183" v="95"/>
          <ac:picMkLst>
            <pc:docMk/>
            <pc:sldMk cId="1496303874" sldId="262"/>
            <ac:picMk id="1028" creationId="{73B94716-F3A0-E92B-9401-BAD556B30469}"/>
          </ac:picMkLst>
        </pc:picChg>
      </pc:sldChg>
      <pc:sldChg chg="addSp delSp modSp new mod setBg">
        <pc:chgData name="Emily C. Serrano" userId="27934398-9e61-4e2d-8826-7f793860273b" providerId="ADAL" clId="{15B3F7A0-4292-440E-8E64-8A5121AF1D70}" dt="2024-10-16T18:54:05.722" v="210" actId="6549"/>
        <pc:sldMkLst>
          <pc:docMk/>
          <pc:sldMk cId="1365397960" sldId="263"/>
        </pc:sldMkLst>
        <pc:spChg chg="mod ord">
          <ac:chgData name="Emily C. Serrano" userId="27934398-9e61-4e2d-8826-7f793860273b" providerId="ADAL" clId="{15B3F7A0-4292-440E-8E64-8A5121AF1D70}" dt="2024-10-16T18:43:38.888" v="145" actId="1076"/>
          <ac:spMkLst>
            <pc:docMk/>
            <pc:sldMk cId="1365397960" sldId="263"/>
            <ac:spMk id="2" creationId="{156912CB-4B7B-C26B-A46A-FF937EA830F1}"/>
          </ac:spMkLst>
        </pc:spChg>
        <pc:spChg chg="mod">
          <ac:chgData name="Emily C. Serrano" userId="27934398-9e61-4e2d-8826-7f793860273b" providerId="ADAL" clId="{15B3F7A0-4292-440E-8E64-8A5121AF1D70}" dt="2024-10-16T18:54:05.722" v="210" actId="6549"/>
          <ac:spMkLst>
            <pc:docMk/>
            <pc:sldMk cId="1365397960" sldId="263"/>
            <ac:spMk id="3" creationId="{FE555B90-6DFA-8C28-753D-039BA0274A1A}"/>
          </ac:spMkLst>
        </pc:spChg>
        <pc:spChg chg="add del">
          <ac:chgData name="Emily C. Serrano" userId="27934398-9e61-4e2d-8826-7f793860273b" providerId="ADAL" clId="{15B3F7A0-4292-440E-8E64-8A5121AF1D70}" dt="2024-10-16T18:43:28.213" v="142" actId="26606"/>
          <ac:spMkLst>
            <pc:docMk/>
            <pc:sldMk cId="1365397960" sldId="263"/>
            <ac:spMk id="9" creationId="{3DAD064D-86F0-42ED-B520-99689857918E}"/>
          </ac:spMkLst>
        </pc:spChg>
        <pc:spChg chg="add del">
          <ac:chgData name="Emily C. Serrano" userId="27934398-9e61-4e2d-8826-7f793860273b" providerId="ADAL" clId="{15B3F7A0-4292-440E-8E64-8A5121AF1D70}" dt="2024-10-16T18:43:28.213" v="142" actId="26606"/>
          <ac:spMkLst>
            <pc:docMk/>
            <pc:sldMk cId="1365397960" sldId="263"/>
            <ac:spMk id="11" creationId="{AE56140E-8EE1-BE31-745D-450AF05FBF15}"/>
          </ac:spMkLst>
        </pc:spChg>
        <pc:spChg chg="add del">
          <ac:chgData name="Emily C. Serrano" userId="27934398-9e61-4e2d-8826-7f793860273b" providerId="ADAL" clId="{15B3F7A0-4292-440E-8E64-8A5121AF1D70}" dt="2024-10-16T18:43:28.213" v="142" actId="26606"/>
          <ac:spMkLst>
            <pc:docMk/>
            <pc:sldMk cId="1365397960" sldId="263"/>
            <ac:spMk id="13" creationId="{73F74279-E694-CEB1-ED9A-ADBEBAEB7B76}"/>
          </ac:spMkLst>
        </pc:spChg>
        <pc:spChg chg="add">
          <ac:chgData name="Emily C. Serrano" userId="27934398-9e61-4e2d-8826-7f793860273b" providerId="ADAL" clId="{15B3F7A0-4292-440E-8E64-8A5121AF1D70}" dt="2024-10-16T18:43:28.213" v="142" actId="26606"/>
          <ac:spMkLst>
            <pc:docMk/>
            <pc:sldMk cId="1365397960" sldId="263"/>
            <ac:spMk id="18" creationId="{5669F72C-E3FB-4C48-AEBD-AF7AC0D749C7}"/>
          </ac:spMkLst>
        </pc:spChg>
        <pc:spChg chg="add">
          <ac:chgData name="Emily C. Serrano" userId="27934398-9e61-4e2d-8826-7f793860273b" providerId="ADAL" clId="{15B3F7A0-4292-440E-8E64-8A5121AF1D70}" dt="2024-10-16T18:43:28.213" v="142" actId="26606"/>
          <ac:spMkLst>
            <pc:docMk/>
            <pc:sldMk cId="1365397960" sldId="263"/>
            <ac:spMk id="20" creationId="{35D03616-DDAC-8A04-EAA4-4B785713F00E}"/>
          </ac:spMkLst>
        </pc:spChg>
        <pc:picChg chg="add mod">
          <ac:chgData name="Emily C. Serrano" userId="27934398-9e61-4e2d-8826-7f793860273b" providerId="ADAL" clId="{15B3F7A0-4292-440E-8E64-8A5121AF1D70}" dt="2024-10-16T18:43:28.213" v="142" actId="26606"/>
          <ac:picMkLst>
            <pc:docMk/>
            <pc:sldMk cId="1365397960" sldId="263"/>
            <ac:picMk id="5" creationId="{D5991916-C2A9-9427-C722-3E524A0D4B0A}"/>
          </ac:picMkLst>
        </pc:picChg>
      </pc:sldChg>
      <pc:sldChg chg="addSp modSp new mod setBg">
        <pc:chgData name="Emily C. Serrano" userId="27934398-9e61-4e2d-8826-7f793860273b" providerId="ADAL" clId="{15B3F7A0-4292-440E-8E64-8A5121AF1D70}" dt="2024-10-16T18:54:26.556" v="211" actId="123"/>
        <pc:sldMkLst>
          <pc:docMk/>
          <pc:sldMk cId="4135513093" sldId="264"/>
        </pc:sldMkLst>
        <pc:spChg chg="mod">
          <ac:chgData name="Emily C. Serrano" userId="27934398-9e61-4e2d-8826-7f793860273b" providerId="ADAL" clId="{15B3F7A0-4292-440E-8E64-8A5121AF1D70}" dt="2024-10-16T18:44:47.997" v="175" actId="26606"/>
          <ac:spMkLst>
            <pc:docMk/>
            <pc:sldMk cId="4135513093" sldId="264"/>
            <ac:spMk id="2" creationId="{69689293-42B4-FE3C-288F-8BF292808BC3}"/>
          </ac:spMkLst>
        </pc:spChg>
        <pc:spChg chg="mod">
          <ac:chgData name="Emily C. Serrano" userId="27934398-9e61-4e2d-8826-7f793860273b" providerId="ADAL" clId="{15B3F7A0-4292-440E-8E64-8A5121AF1D70}" dt="2024-10-16T18:54:26.556" v="211" actId="123"/>
          <ac:spMkLst>
            <pc:docMk/>
            <pc:sldMk cId="4135513093" sldId="264"/>
            <ac:spMk id="3" creationId="{A1EB7C26-3729-DB4E-B29D-6D439500B6EF}"/>
          </ac:spMkLst>
        </pc:spChg>
        <pc:spChg chg="add">
          <ac:chgData name="Emily C. Serrano" userId="27934398-9e61-4e2d-8826-7f793860273b" providerId="ADAL" clId="{15B3F7A0-4292-440E-8E64-8A5121AF1D70}" dt="2024-10-16T18:44:47.997" v="175" actId="26606"/>
          <ac:spMkLst>
            <pc:docMk/>
            <pc:sldMk cId="4135513093" sldId="264"/>
            <ac:spMk id="8" creationId="{20DB4423-716D-4B40-9498-69F5F3E5E077}"/>
          </ac:spMkLst>
        </pc:spChg>
        <pc:spChg chg="add">
          <ac:chgData name="Emily C. Serrano" userId="27934398-9e61-4e2d-8826-7f793860273b" providerId="ADAL" clId="{15B3F7A0-4292-440E-8E64-8A5121AF1D70}" dt="2024-10-16T18:44:47.997" v="175" actId="26606"/>
          <ac:spMkLst>
            <pc:docMk/>
            <pc:sldMk cId="4135513093" sldId="264"/>
            <ac:spMk id="10" creationId="{76BCBC0B-8296-56C5-38CB-8138FF84D464}"/>
          </ac:spMkLst>
        </pc:spChg>
      </pc:sldChg>
      <pc:sldChg chg="addSp delSp modSp new mod setBg">
        <pc:chgData name="Emily C. Serrano" userId="27934398-9e61-4e2d-8826-7f793860273b" providerId="ADAL" clId="{15B3F7A0-4292-440E-8E64-8A5121AF1D70}" dt="2024-10-16T18:52:06.564" v="189" actId="26606"/>
        <pc:sldMkLst>
          <pc:docMk/>
          <pc:sldMk cId="4043291818" sldId="265"/>
        </pc:sldMkLst>
        <pc:spChg chg="mod">
          <ac:chgData name="Emily C. Serrano" userId="27934398-9e61-4e2d-8826-7f793860273b" providerId="ADAL" clId="{15B3F7A0-4292-440E-8E64-8A5121AF1D70}" dt="2024-10-16T18:52:06.564" v="189" actId="26606"/>
          <ac:spMkLst>
            <pc:docMk/>
            <pc:sldMk cId="4043291818" sldId="265"/>
            <ac:spMk id="2" creationId="{1754B0C1-BA13-5F64-1836-CC9E22C719D8}"/>
          </ac:spMkLst>
        </pc:spChg>
        <pc:spChg chg="mod">
          <ac:chgData name="Emily C. Serrano" userId="27934398-9e61-4e2d-8826-7f793860273b" providerId="ADAL" clId="{15B3F7A0-4292-440E-8E64-8A5121AF1D70}" dt="2024-10-16T18:52:06.564" v="189" actId="26606"/>
          <ac:spMkLst>
            <pc:docMk/>
            <pc:sldMk cId="4043291818" sldId="265"/>
            <ac:spMk id="3" creationId="{0196D1F8-DF13-859B-F187-D317FD93ED6B}"/>
          </ac:spMkLst>
        </pc:spChg>
        <pc:spChg chg="add">
          <ac:chgData name="Emily C. Serrano" userId="27934398-9e61-4e2d-8826-7f793860273b" providerId="ADAL" clId="{15B3F7A0-4292-440E-8E64-8A5121AF1D70}" dt="2024-10-16T18:52:06.564" v="189" actId="26606"/>
          <ac:spMkLst>
            <pc:docMk/>
            <pc:sldMk cId="4043291818" sldId="265"/>
            <ac:spMk id="8" creationId="{20DB4423-716D-4B40-9498-69F5F3E5E077}"/>
          </ac:spMkLst>
        </pc:spChg>
        <pc:spChg chg="add del">
          <ac:chgData name="Emily C. Serrano" userId="27934398-9e61-4e2d-8826-7f793860273b" providerId="ADAL" clId="{15B3F7A0-4292-440E-8E64-8A5121AF1D70}" dt="2024-10-16T18:52:06.559" v="188" actId="26606"/>
          <ac:spMkLst>
            <pc:docMk/>
            <pc:sldMk cId="4043291818" sldId="265"/>
            <ac:spMk id="10" creationId="{5669F72C-E3FB-4C48-AEBD-AF7AC0D749C7}"/>
          </ac:spMkLst>
        </pc:spChg>
        <pc:spChg chg="add del">
          <ac:chgData name="Emily C. Serrano" userId="27934398-9e61-4e2d-8826-7f793860273b" providerId="ADAL" clId="{15B3F7A0-4292-440E-8E64-8A5121AF1D70}" dt="2024-10-16T18:52:06.559" v="188" actId="26606"/>
          <ac:spMkLst>
            <pc:docMk/>
            <pc:sldMk cId="4043291818" sldId="265"/>
            <ac:spMk id="12" creationId="{0273E372-AAE1-7E3A-D35A-832630F6DB6C}"/>
          </ac:spMkLst>
        </pc:spChg>
        <pc:spChg chg="add del">
          <ac:chgData name="Emily C. Serrano" userId="27934398-9e61-4e2d-8826-7f793860273b" providerId="ADAL" clId="{15B3F7A0-4292-440E-8E64-8A5121AF1D70}" dt="2024-10-16T18:52:06.559" v="188" actId="26606"/>
          <ac:spMkLst>
            <pc:docMk/>
            <pc:sldMk cId="4043291818" sldId="265"/>
            <ac:spMk id="14" creationId="{F9F3AB66-42CF-94B3-7050-9DDAFC451FAB}"/>
          </ac:spMkLst>
        </pc:spChg>
        <pc:spChg chg="add">
          <ac:chgData name="Emily C. Serrano" userId="27934398-9e61-4e2d-8826-7f793860273b" providerId="ADAL" clId="{15B3F7A0-4292-440E-8E64-8A5121AF1D70}" dt="2024-10-16T18:52:06.564" v="189" actId="26606"/>
          <ac:spMkLst>
            <pc:docMk/>
            <pc:sldMk cId="4043291818" sldId="265"/>
            <ac:spMk id="16" creationId="{251A3FD3-5F62-76B1-5A5A-C5D570356EFF}"/>
          </ac:spMkLst>
        </pc:spChg>
        <pc:picChg chg="add del">
          <ac:chgData name="Emily C. Serrano" userId="27934398-9e61-4e2d-8826-7f793860273b" providerId="ADAL" clId="{15B3F7A0-4292-440E-8E64-8A5121AF1D70}" dt="2024-10-16T18:52:06.559" v="188" actId="26606"/>
          <ac:picMkLst>
            <pc:docMk/>
            <pc:sldMk cId="4043291818" sldId="265"/>
            <ac:picMk id="7" creationId="{4FF94109-1C22-4D08-B3B9-B8E67351EC1A}"/>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8A7C8E-4570-4D63-9C78-4AA3FD4E19B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D186D0D-6D53-40E2-B576-BF6E977BDB11}">
      <dgm:prSet/>
      <dgm:spPr/>
      <dgm:t>
        <a:bodyPr/>
        <a:lstStyle/>
        <a:p>
          <a:pPr>
            <a:lnSpc>
              <a:spcPct val="100000"/>
            </a:lnSpc>
          </a:pPr>
          <a:r>
            <a:rPr lang="en-US" b="1"/>
            <a:t>Be Open and Honest:</a:t>
          </a:r>
          <a:r>
            <a:rPr lang="en-US"/>
            <a:t> Create a safe space for your child to express their thoughts and feelings.</a:t>
          </a:r>
        </a:p>
      </dgm:t>
    </dgm:pt>
    <dgm:pt modelId="{8629B712-44E9-475A-A4B0-7FC2AFBD4907}" type="parTrans" cxnId="{6CA46065-A1AF-44B4-AF4D-8BEBA20B50E1}">
      <dgm:prSet/>
      <dgm:spPr/>
      <dgm:t>
        <a:bodyPr/>
        <a:lstStyle/>
        <a:p>
          <a:endParaRPr lang="en-US"/>
        </a:p>
      </dgm:t>
    </dgm:pt>
    <dgm:pt modelId="{DAC9BAF4-A5D6-404F-909C-9625D130B847}" type="sibTrans" cxnId="{6CA46065-A1AF-44B4-AF4D-8BEBA20B50E1}">
      <dgm:prSet/>
      <dgm:spPr/>
      <dgm:t>
        <a:bodyPr/>
        <a:lstStyle/>
        <a:p>
          <a:endParaRPr lang="en-US"/>
        </a:p>
      </dgm:t>
    </dgm:pt>
    <dgm:pt modelId="{9116F7BE-984E-4E90-A0DB-09569D55F864}">
      <dgm:prSet/>
      <dgm:spPr/>
      <dgm:t>
        <a:bodyPr/>
        <a:lstStyle/>
        <a:p>
          <a:pPr>
            <a:lnSpc>
              <a:spcPct val="100000"/>
            </a:lnSpc>
          </a:pPr>
          <a:r>
            <a:rPr lang="en-US" b="1"/>
            <a:t>Listen Actively:</a:t>
          </a:r>
          <a:r>
            <a:rPr lang="en-US"/>
            <a:t> Show that you value their opinions and concerns.</a:t>
          </a:r>
        </a:p>
      </dgm:t>
    </dgm:pt>
    <dgm:pt modelId="{7C5D8A4A-DDCB-4E9F-BD07-C5AF9C88CB3B}" type="parTrans" cxnId="{23BD8CCB-98A1-4F12-AB59-82BF39664734}">
      <dgm:prSet/>
      <dgm:spPr/>
      <dgm:t>
        <a:bodyPr/>
        <a:lstStyle/>
        <a:p>
          <a:endParaRPr lang="en-US"/>
        </a:p>
      </dgm:t>
    </dgm:pt>
    <dgm:pt modelId="{0B45D816-AA47-4D38-95C8-BFA3ECBBA532}" type="sibTrans" cxnId="{23BD8CCB-98A1-4F12-AB59-82BF39664734}">
      <dgm:prSet/>
      <dgm:spPr/>
      <dgm:t>
        <a:bodyPr/>
        <a:lstStyle/>
        <a:p>
          <a:endParaRPr lang="en-US"/>
        </a:p>
      </dgm:t>
    </dgm:pt>
    <dgm:pt modelId="{FE04ADB6-5D3F-48B0-AA70-AD0C3A5A4ED9}">
      <dgm:prSet/>
      <dgm:spPr/>
      <dgm:t>
        <a:bodyPr/>
        <a:lstStyle/>
        <a:p>
          <a:pPr>
            <a:lnSpc>
              <a:spcPct val="100000"/>
            </a:lnSpc>
          </a:pPr>
          <a:r>
            <a:rPr lang="en-US" b="1"/>
            <a:t>Stay Calm:</a:t>
          </a:r>
          <a:r>
            <a:rPr lang="en-US"/>
            <a:t> Approach conversations with a calm and understanding demeanor.</a:t>
          </a:r>
        </a:p>
      </dgm:t>
    </dgm:pt>
    <dgm:pt modelId="{48DA3125-4DAA-4478-9A9A-2E9A4C725910}" type="parTrans" cxnId="{AA69D9D6-8871-4585-87E1-CDE32FBF839B}">
      <dgm:prSet/>
      <dgm:spPr/>
      <dgm:t>
        <a:bodyPr/>
        <a:lstStyle/>
        <a:p>
          <a:endParaRPr lang="en-US"/>
        </a:p>
      </dgm:t>
    </dgm:pt>
    <dgm:pt modelId="{92140BAB-E8CE-45ED-9BD0-0DE87D650DCE}" type="sibTrans" cxnId="{AA69D9D6-8871-4585-87E1-CDE32FBF839B}">
      <dgm:prSet/>
      <dgm:spPr/>
      <dgm:t>
        <a:bodyPr/>
        <a:lstStyle/>
        <a:p>
          <a:endParaRPr lang="en-US"/>
        </a:p>
      </dgm:t>
    </dgm:pt>
    <dgm:pt modelId="{000F4DE5-3229-4269-B9B3-45DBF2132A67}">
      <dgm:prSet/>
      <dgm:spPr/>
      <dgm:t>
        <a:bodyPr/>
        <a:lstStyle/>
        <a:p>
          <a:pPr>
            <a:lnSpc>
              <a:spcPct val="100000"/>
            </a:lnSpc>
          </a:pPr>
          <a:r>
            <a:rPr lang="en-US" b="1"/>
            <a:t>Reinforce Positivity:</a:t>
          </a:r>
          <a:r>
            <a:rPr lang="en-US"/>
            <a:t> Praise positive behavior and provide constructive feedback.</a:t>
          </a:r>
        </a:p>
      </dgm:t>
    </dgm:pt>
    <dgm:pt modelId="{B18E0E61-1525-407F-B6B3-FF871A0D7AFE}" type="parTrans" cxnId="{FBEB7E17-6B03-47A6-96CD-CA2D005385EC}">
      <dgm:prSet/>
      <dgm:spPr/>
      <dgm:t>
        <a:bodyPr/>
        <a:lstStyle/>
        <a:p>
          <a:endParaRPr lang="en-US"/>
        </a:p>
      </dgm:t>
    </dgm:pt>
    <dgm:pt modelId="{CFD694B9-9260-41A6-AAED-0CCCDACE8C33}" type="sibTrans" cxnId="{FBEB7E17-6B03-47A6-96CD-CA2D005385EC}">
      <dgm:prSet/>
      <dgm:spPr/>
      <dgm:t>
        <a:bodyPr/>
        <a:lstStyle/>
        <a:p>
          <a:endParaRPr lang="en-US"/>
        </a:p>
      </dgm:t>
    </dgm:pt>
    <dgm:pt modelId="{9F2019BD-00C7-4DCD-A5C5-82651129D182}" type="pres">
      <dgm:prSet presAssocID="{458A7C8E-4570-4D63-9C78-4AA3FD4E19BE}" presName="root" presStyleCnt="0">
        <dgm:presLayoutVars>
          <dgm:dir/>
          <dgm:resizeHandles val="exact"/>
        </dgm:presLayoutVars>
      </dgm:prSet>
      <dgm:spPr/>
    </dgm:pt>
    <dgm:pt modelId="{43D2947B-9EAD-4B3D-808B-DB9FFE39CB76}" type="pres">
      <dgm:prSet presAssocID="{FD186D0D-6D53-40E2-B576-BF6E977BDB11}" presName="compNode" presStyleCnt="0"/>
      <dgm:spPr/>
    </dgm:pt>
    <dgm:pt modelId="{1D3A0477-4C17-4A98-B212-09D04FD8A050}" type="pres">
      <dgm:prSet presAssocID="{FD186D0D-6D53-40E2-B576-BF6E977BDB11}" presName="bgRect" presStyleLbl="bgShp" presStyleIdx="0" presStyleCnt="4"/>
      <dgm:spPr/>
    </dgm:pt>
    <dgm:pt modelId="{47BE2F5E-0391-4DDF-A2E8-BE23AA2E84AC}" type="pres">
      <dgm:prSet presAssocID="{FD186D0D-6D53-40E2-B576-BF6E977BDB1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arent and Child"/>
        </a:ext>
      </dgm:extLst>
    </dgm:pt>
    <dgm:pt modelId="{CAE268AD-AFF1-4095-86E8-9A851D017302}" type="pres">
      <dgm:prSet presAssocID="{FD186D0D-6D53-40E2-B576-BF6E977BDB11}" presName="spaceRect" presStyleCnt="0"/>
      <dgm:spPr/>
    </dgm:pt>
    <dgm:pt modelId="{E15FB88C-261C-4D76-AFA5-0A0AC78BC14D}" type="pres">
      <dgm:prSet presAssocID="{FD186D0D-6D53-40E2-B576-BF6E977BDB11}" presName="parTx" presStyleLbl="revTx" presStyleIdx="0" presStyleCnt="4">
        <dgm:presLayoutVars>
          <dgm:chMax val="0"/>
          <dgm:chPref val="0"/>
        </dgm:presLayoutVars>
      </dgm:prSet>
      <dgm:spPr/>
    </dgm:pt>
    <dgm:pt modelId="{C8BFD873-2071-4FB6-B738-198E6FE3BE43}" type="pres">
      <dgm:prSet presAssocID="{DAC9BAF4-A5D6-404F-909C-9625D130B847}" presName="sibTrans" presStyleCnt="0"/>
      <dgm:spPr/>
    </dgm:pt>
    <dgm:pt modelId="{4D4A79B5-CA86-40F8-948E-DF42D6468AF6}" type="pres">
      <dgm:prSet presAssocID="{9116F7BE-984E-4E90-A0DB-09569D55F864}" presName="compNode" presStyleCnt="0"/>
      <dgm:spPr/>
    </dgm:pt>
    <dgm:pt modelId="{E473ABAC-A32D-4EC3-9942-41CE07F0110C}" type="pres">
      <dgm:prSet presAssocID="{9116F7BE-984E-4E90-A0DB-09569D55F864}" presName="bgRect" presStyleLbl="bgShp" presStyleIdx="1" presStyleCnt="4"/>
      <dgm:spPr/>
    </dgm:pt>
    <dgm:pt modelId="{81EDCA82-F2CE-47A7-B7BE-9F25DE0789E7}" type="pres">
      <dgm:prSet presAssocID="{9116F7BE-984E-4E90-A0DB-09569D55F86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ar"/>
        </a:ext>
      </dgm:extLst>
    </dgm:pt>
    <dgm:pt modelId="{8D4E08BC-DBC2-403B-9FC7-B3CA30A927E9}" type="pres">
      <dgm:prSet presAssocID="{9116F7BE-984E-4E90-A0DB-09569D55F864}" presName="spaceRect" presStyleCnt="0"/>
      <dgm:spPr/>
    </dgm:pt>
    <dgm:pt modelId="{78C86528-77C1-4BC0-9DF9-C278ADBC3E51}" type="pres">
      <dgm:prSet presAssocID="{9116F7BE-984E-4E90-A0DB-09569D55F864}" presName="parTx" presStyleLbl="revTx" presStyleIdx="1" presStyleCnt="4">
        <dgm:presLayoutVars>
          <dgm:chMax val="0"/>
          <dgm:chPref val="0"/>
        </dgm:presLayoutVars>
      </dgm:prSet>
      <dgm:spPr/>
    </dgm:pt>
    <dgm:pt modelId="{9687976B-A2B3-4020-A935-8AB8888D7631}" type="pres">
      <dgm:prSet presAssocID="{0B45D816-AA47-4D38-95C8-BFA3ECBBA532}" presName="sibTrans" presStyleCnt="0"/>
      <dgm:spPr/>
    </dgm:pt>
    <dgm:pt modelId="{4BDEF9E2-B9A3-4640-A76F-BE2457D27436}" type="pres">
      <dgm:prSet presAssocID="{FE04ADB6-5D3F-48B0-AA70-AD0C3A5A4ED9}" presName="compNode" presStyleCnt="0"/>
      <dgm:spPr/>
    </dgm:pt>
    <dgm:pt modelId="{CDFAF54D-3FBD-471E-A88E-FF6158DDD4CC}" type="pres">
      <dgm:prSet presAssocID="{FE04ADB6-5D3F-48B0-AA70-AD0C3A5A4ED9}" presName="bgRect" presStyleLbl="bgShp" presStyleIdx="2" presStyleCnt="4"/>
      <dgm:spPr/>
    </dgm:pt>
    <dgm:pt modelId="{479CA810-40FE-4C15-89F8-746D65B4A891}" type="pres">
      <dgm:prSet presAssocID="{FE04ADB6-5D3F-48B0-AA70-AD0C3A5A4ED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Nervous Face with Solid Fill"/>
        </a:ext>
      </dgm:extLst>
    </dgm:pt>
    <dgm:pt modelId="{C7AC0BD9-DEE4-4061-B2EF-4A48C941696E}" type="pres">
      <dgm:prSet presAssocID="{FE04ADB6-5D3F-48B0-AA70-AD0C3A5A4ED9}" presName="spaceRect" presStyleCnt="0"/>
      <dgm:spPr/>
    </dgm:pt>
    <dgm:pt modelId="{1E794275-2FDE-43C7-9846-A5567E58E91E}" type="pres">
      <dgm:prSet presAssocID="{FE04ADB6-5D3F-48B0-AA70-AD0C3A5A4ED9}" presName="parTx" presStyleLbl="revTx" presStyleIdx="2" presStyleCnt="4">
        <dgm:presLayoutVars>
          <dgm:chMax val="0"/>
          <dgm:chPref val="0"/>
        </dgm:presLayoutVars>
      </dgm:prSet>
      <dgm:spPr/>
    </dgm:pt>
    <dgm:pt modelId="{D1742F6B-5B0B-4F61-A23D-4D03AE15398A}" type="pres">
      <dgm:prSet presAssocID="{92140BAB-E8CE-45ED-9BD0-0DE87D650DCE}" presName="sibTrans" presStyleCnt="0"/>
      <dgm:spPr/>
    </dgm:pt>
    <dgm:pt modelId="{C0F30204-3AC7-41F4-9817-C5B902F2AD38}" type="pres">
      <dgm:prSet presAssocID="{000F4DE5-3229-4269-B9B3-45DBF2132A67}" presName="compNode" presStyleCnt="0"/>
      <dgm:spPr/>
    </dgm:pt>
    <dgm:pt modelId="{44070C4A-BF2A-496F-931B-2EA92BBBF7F6}" type="pres">
      <dgm:prSet presAssocID="{000F4DE5-3229-4269-B9B3-45DBF2132A67}" presName="bgRect" presStyleLbl="bgShp" presStyleIdx="3" presStyleCnt="4"/>
      <dgm:spPr/>
    </dgm:pt>
    <dgm:pt modelId="{4375D4E1-175A-410E-A3ED-8FFD4ED888C8}" type="pres">
      <dgm:prSet presAssocID="{000F4DE5-3229-4269-B9B3-45DBF2132A6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lapping Hands"/>
        </a:ext>
      </dgm:extLst>
    </dgm:pt>
    <dgm:pt modelId="{D9E4506B-2A57-4143-A98B-4E15CC451F53}" type="pres">
      <dgm:prSet presAssocID="{000F4DE5-3229-4269-B9B3-45DBF2132A67}" presName="spaceRect" presStyleCnt="0"/>
      <dgm:spPr/>
    </dgm:pt>
    <dgm:pt modelId="{691EDDEB-124D-447D-9B28-55006A07CF79}" type="pres">
      <dgm:prSet presAssocID="{000F4DE5-3229-4269-B9B3-45DBF2132A67}" presName="parTx" presStyleLbl="revTx" presStyleIdx="3" presStyleCnt="4">
        <dgm:presLayoutVars>
          <dgm:chMax val="0"/>
          <dgm:chPref val="0"/>
        </dgm:presLayoutVars>
      </dgm:prSet>
      <dgm:spPr/>
    </dgm:pt>
  </dgm:ptLst>
  <dgm:cxnLst>
    <dgm:cxn modelId="{C410B412-ABEB-417E-835B-D46AA940285B}" type="presOf" srcId="{FD186D0D-6D53-40E2-B576-BF6E977BDB11}" destId="{E15FB88C-261C-4D76-AFA5-0A0AC78BC14D}" srcOrd="0" destOrd="0" presId="urn:microsoft.com/office/officeart/2018/2/layout/IconVerticalSolidList"/>
    <dgm:cxn modelId="{0E810916-079B-4F82-B1BD-92AE95C9D74A}" type="presOf" srcId="{458A7C8E-4570-4D63-9C78-4AA3FD4E19BE}" destId="{9F2019BD-00C7-4DCD-A5C5-82651129D182}" srcOrd="0" destOrd="0" presId="urn:microsoft.com/office/officeart/2018/2/layout/IconVerticalSolidList"/>
    <dgm:cxn modelId="{F768FB16-BD06-4785-9A69-408F9F5F6D87}" type="presOf" srcId="{FE04ADB6-5D3F-48B0-AA70-AD0C3A5A4ED9}" destId="{1E794275-2FDE-43C7-9846-A5567E58E91E}" srcOrd="0" destOrd="0" presId="urn:microsoft.com/office/officeart/2018/2/layout/IconVerticalSolidList"/>
    <dgm:cxn modelId="{FBEB7E17-6B03-47A6-96CD-CA2D005385EC}" srcId="{458A7C8E-4570-4D63-9C78-4AA3FD4E19BE}" destId="{000F4DE5-3229-4269-B9B3-45DBF2132A67}" srcOrd="3" destOrd="0" parTransId="{B18E0E61-1525-407F-B6B3-FF871A0D7AFE}" sibTransId="{CFD694B9-9260-41A6-AAED-0CCCDACE8C33}"/>
    <dgm:cxn modelId="{6CA46065-A1AF-44B4-AF4D-8BEBA20B50E1}" srcId="{458A7C8E-4570-4D63-9C78-4AA3FD4E19BE}" destId="{FD186D0D-6D53-40E2-B576-BF6E977BDB11}" srcOrd="0" destOrd="0" parTransId="{8629B712-44E9-475A-A4B0-7FC2AFBD4907}" sibTransId="{DAC9BAF4-A5D6-404F-909C-9625D130B847}"/>
    <dgm:cxn modelId="{0C1FCA4B-F128-437D-968B-7E426588B2CA}" type="presOf" srcId="{9116F7BE-984E-4E90-A0DB-09569D55F864}" destId="{78C86528-77C1-4BC0-9DF9-C278ADBC3E51}" srcOrd="0" destOrd="0" presId="urn:microsoft.com/office/officeart/2018/2/layout/IconVerticalSolidList"/>
    <dgm:cxn modelId="{FC4B1A8E-7BFC-4E0B-8C2C-F15C9ECD848F}" type="presOf" srcId="{000F4DE5-3229-4269-B9B3-45DBF2132A67}" destId="{691EDDEB-124D-447D-9B28-55006A07CF79}" srcOrd="0" destOrd="0" presId="urn:microsoft.com/office/officeart/2018/2/layout/IconVerticalSolidList"/>
    <dgm:cxn modelId="{23BD8CCB-98A1-4F12-AB59-82BF39664734}" srcId="{458A7C8E-4570-4D63-9C78-4AA3FD4E19BE}" destId="{9116F7BE-984E-4E90-A0DB-09569D55F864}" srcOrd="1" destOrd="0" parTransId="{7C5D8A4A-DDCB-4E9F-BD07-C5AF9C88CB3B}" sibTransId="{0B45D816-AA47-4D38-95C8-BFA3ECBBA532}"/>
    <dgm:cxn modelId="{AA69D9D6-8871-4585-87E1-CDE32FBF839B}" srcId="{458A7C8E-4570-4D63-9C78-4AA3FD4E19BE}" destId="{FE04ADB6-5D3F-48B0-AA70-AD0C3A5A4ED9}" srcOrd="2" destOrd="0" parTransId="{48DA3125-4DAA-4478-9A9A-2E9A4C725910}" sibTransId="{92140BAB-E8CE-45ED-9BD0-0DE87D650DCE}"/>
    <dgm:cxn modelId="{43480272-519E-4858-BCEB-E414ACCC4CCE}" type="presParOf" srcId="{9F2019BD-00C7-4DCD-A5C5-82651129D182}" destId="{43D2947B-9EAD-4B3D-808B-DB9FFE39CB76}" srcOrd="0" destOrd="0" presId="urn:microsoft.com/office/officeart/2018/2/layout/IconVerticalSolidList"/>
    <dgm:cxn modelId="{398DAAAB-0AD3-4E38-A6B0-DABA9BFB268E}" type="presParOf" srcId="{43D2947B-9EAD-4B3D-808B-DB9FFE39CB76}" destId="{1D3A0477-4C17-4A98-B212-09D04FD8A050}" srcOrd="0" destOrd="0" presId="urn:microsoft.com/office/officeart/2018/2/layout/IconVerticalSolidList"/>
    <dgm:cxn modelId="{AF051E7A-67AF-4DEC-B6BC-6F1064BFF032}" type="presParOf" srcId="{43D2947B-9EAD-4B3D-808B-DB9FFE39CB76}" destId="{47BE2F5E-0391-4DDF-A2E8-BE23AA2E84AC}" srcOrd="1" destOrd="0" presId="urn:microsoft.com/office/officeart/2018/2/layout/IconVerticalSolidList"/>
    <dgm:cxn modelId="{EA030031-2170-4A6A-877A-74A7730205D8}" type="presParOf" srcId="{43D2947B-9EAD-4B3D-808B-DB9FFE39CB76}" destId="{CAE268AD-AFF1-4095-86E8-9A851D017302}" srcOrd="2" destOrd="0" presId="urn:microsoft.com/office/officeart/2018/2/layout/IconVerticalSolidList"/>
    <dgm:cxn modelId="{1994FAD6-1433-4CF9-BF59-324E84CAAECF}" type="presParOf" srcId="{43D2947B-9EAD-4B3D-808B-DB9FFE39CB76}" destId="{E15FB88C-261C-4D76-AFA5-0A0AC78BC14D}" srcOrd="3" destOrd="0" presId="urn:microsoft.com/office/officeart/2018/2/layout/IconVerticalSolidList"/>
    <dgm:cxn modelId="{2FCD5B4D-6D4E-496B-82F2-28F21112641A}" type="presParOf" srcId="{9F2019BD-00C7-4DCD-A5C5-82651129D182}" destId="{C8BFD873-2071-4FB6-B738-198E6FE3BE43}" srcOrd="1" destOrd="0" presId="urn:microsoft.com/office/officeart/2018/2/layout/IconVerticalSolidList"/>
    <dgm:cxn modelId="{A0353EEF-0388-44BA-B0FC-5178F63454B9}" type="presParOf" srcId="{9F2019BD-00C7-4DCD-A5C5-82651129D182}" destId="{4D4A79B5-CA86-40F8-948E-DF42D6468AF6}" srcOrd="2" destOrd="0" presId="urn:microsoft.com/office/officeart/2018/2/layout/IconVerticalSolidList"/>
    <dgm:cxn modelId="{690C59EC-E409-4B12-B20D-F42BA478CABA}" type="presParOf" srcId="{4D4A79B5-CA86-40F8-948E-DF42D6468AF6}" destId="{E473ABAC-A32D-4EC3-9942-41CE07F0110C}" srcOrd="0" destOrd="0" presId="urn:microsoft.com/office/officeart/2018/2/layout/IconVerticalSolidList"/>
    <dgm:cxn modelId="{27037854-5B57-4824-8154-1B0FC9336B2F}" type="presParOf" srcId="{4D4A79B5-CA86-40F8-948E-DF42D6468AF6}" destId="{81EDCA82-F2CE-47A7-B7BE-9F25DE0789E7}" srcOrd="1" destOrd="0" presId="urn:microsoft.com/office/officeart/2018/2/layout/IconVerticalSolidList"/>
    <dgm:cxn modelId="{13762FC8-3F2B-4BD9-974B-6A630047AED5}" type="presParOf" srcId="{4D4A79B5-CA86-40F8-948E-DF42D6468AF6}" destId="{8D4E08BC-DBC2-403B-9FC7-B3CA30A927E9}" srcOrd="2" destOrd="0" presId="urn:microsoft.com/office/officeart/2018/2/layout/IconVerticalSolidList"/>
    <dgm:cxn modelId="{8FAB9DAF-CFD2-412F-AD7D-6FDB300446C0}" type="presParOf" srcId="{4D4A79B5-CA86-40F8-948E-DF42D6468AF6}" destId="{78C86528-77C1-4BC0-9DF9-C278ADBC3E51}" srcOrd="3" destOrd="0" presId="urn:microsoft.com/office/officeart/2018/2/layout/IconVerticalSolidList"/>
    <dgm:cxn modelId="{3C6AC1B5-57CC-4F8B-9888-C0E973FEDF27}" type="presParOf" srcId="{9F2019BD-00C7-4DCD-A5C5-82651129D182}" destId="{9687976B-A2B3-4020-A935-8AB8888D7631}" srcOrd="3" destOrd="0" presId="urn:microsoft.com/office/officeart/2018/2/layout/IconVerticalSolidList"/>
    <dgm:cxn modelId="{6BE872FC-9DBB-45CD-B570-4F6DA8A60228}" type="presParOf" srcId="{9F2019BD-00C7-4DCD-A5C5-82651129D182}" destId="{4BDEF9E2-B9A3-4640-A76F-BE2457D27436}" srcOrd="4" destOrd="0" presId="urn:microsoft.com/office/officeart/2018/2/layout/IconVerticalSolidList"/>
    <dgm:cxn modelId="{EA08ECA0-C02E-4F5D-8C0F-5634F71A7620}" type="presParOf" srcId="{4BDEF9E2-B9A3-4640-A76F-BE2457D27436}" destId="{CDFAF54D-3FBD-471E-A88E-FF6158DDD4CC}" srcOrd="0" destOrd="0" presId="urn:microsoft.com/office/officeart/2018/2/layout/IconVerticalSolidList"/>
    <dgm:cxn modelId="{72DBB799-19F2-44F0-BD07-243B7343C285}" type="presParOf" srcId="{4BDEF9E2-B9A3-4640-A76F-BE2457D27436}" destId="{479CA810-40FE-4C15-89F8-746D65B4A891}" srcOrd="1" destOrd="0" presId="urn:microsoft.com/office/officeart/2018/2/layout/IconVerticalSolidList"/>
    <dgm:cxn modelId="{EDB178D0-21B4-4608-B8A9-28152F5BFDC5}" type="presParOf" srcId="{4BDEF9E2-B9A3-4640-A76F-BE2457D27436}" destId="{C7AC0BD9-DEE4-4061-B2EF-4A48C941696E}" srcOrd="2" destOrd="0" presId="urn:microsoft.com/office/officeart/2018/2/layout/IconVerticalSolidList"/>
    <dgm:cxn modelId="{2618797E-5D27-43C7-BB9B-9745531FDB63}" type="presParOf" srcId="{4BDEF9E2-B9A3-4640-A76F-BE2457D27436}" destId="{1E794275-2FDE-43C7-9846-A5567E58E91E}" srcOrd="3" destOrd="0" presId="urn:microsoft.com/office/officeart/2018/2/layout/IconVerticalSolidList"/>
    <dgm:cxn modelId="{EA87DF84-DB86-41BF-B30C-2E860EFADE8F}" type="presParOf" srcId="{9F2019BD-00C7-4DCD-A5C5-82651129D182}" destId="{D1742F6B-5B0B-4F61-A23D-4D03AE15398A}" srcOrd="5" destOrd="0" presId="urn:microsoft.com/office/officeart/2018/2/layout/IconVerticalSolidList"/>
    <dgm:cxn modelId="{12A8BC0F-322C-4D6E-BA8F-13FB53CA7DE0}" type="presParOf" srcId="{9F2019BD-00C7-4DCD-A5C5-82651129D182}" destId="{C0F30204-3AC7-41F4-9817-C5B902F2AD38}" srcOrd="6" destOrd="0" presId="urn:microsoft.com/office/officeart/2018/2/layout/IconVerticalSolidList"/>
    <dgm:cxn modelId="{AEF96BFE-3B73-4430-93FF-6674321811B2}" type="presParOf" srcId="{C0F30204-3AC7-41F4-9817-C5B902F2AD38}" destId="{44070C4A-BF2A-496F-931B-2EA92BBBF7F6}" srcOrd="0" destOrd="0" presId="urn:microsoft.com/office/officeart/2018/2/layout/IconVerticalSolidList"/>
    <dgm:cxn modelId="{DF31C781-31BD-413D-9107-6622740AFCF8}" type="presParOf" srcId="{C0F30204-3AC7-41F4-9817-C5B902F2AD38}" destId="{4375D4E1-175A-410E-A3ED-8FFD4ED888C8}" srcOrd="1" destOrd="0" presId="urn:microsoft.com/office/officeart/2018/2/layout/IconVerticalSolidList"/>
    <dgm:cxn modelId="{01BDCE00-95EE-4532-A775-B6CE10D7503C}" type="presParOf" srcId="{C0F30204-3AC7-41F4-9817-C5B902F2AD38}" destId="{D9E4506B-2A57-4143-A98B-4E15CC451F53}" srcOrd="2" destOrd="0" presId="urn:microsoft.com/office/officeart/2018/2/layout/IconVerticalSolidList"/>
    <dgm:cxn modelId="{7525D289-5C9F-4612-AF96-3E986D2AE044}" type="presParOf" srcId="{C0F30204-3AC7-41F4-9817-C5B902F2AD38}" destId="{691EDDEB-124D-447D-9B28-55006A07CF7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3A0477-4C17-4A98-B212-09D04FD8A050}">
      <dsp:nvSpPr>
        <dsp:cNvPr id="0" name=""/>
        <dsp:cNvSpPr/>
      </dsp:nvSpPr>
      <dsp:spPr>
        <a:xfrm>
          <a:off x="0" y="1614"/>
          <a:ext cx="10287000" cy="818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BE2F5E-0391-4DDF-A2E8-BE23AA2E84AC}">
      <dsp:nvSpPr>
        <dsp:cNvPr id="0" name=""/>
        <dsp:cNvSpPr/>
      </dsp:nvSpPr>
      <dsp:spPr>
        <a:xfrm>
          <a:off x="247587" y="185770"/>
          <a:ext cx="450158" cy="45015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5FB88C-261C-4D76-AFA5-0A0AC78BC14D}">
      <dsp:nvSpPr>
        <dsp:cNvPr id="0" name=""/>
        <dsp:cNvSpPr/>
      </dsp:nvSpPr>
      <dsp:spPr>
        <a:xfrm>
          <a:off x="945333" y="1614"/>
          <a:ext cx="9341666" cy="818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21" tIns="86621" rIns="86621" bIns="86621" numCol="1" spcCol="1270" anchor="ctr" anchorCtr="0">
          <a:noAutofit/>
        </a:bodyPr>
        <a:lstStyle/>
        <a:p>
          <a:pPr marL="0" lvl="0" indent="0" algn="l" defTabSz="933450">
            <a:lnSpc>
              <a:spcPct val="100000"/>
            </a:lnSpc>
            <a:spcBef>
              <a:spcPct val="0"/>
            </a:spcBef>
            <a:spcAft>
              <a:spcPct val="35000"/>
            </a:spcAft>
            <a:buNone/>
          </a:pPr>
          <a:r>
            <a:rPr lang="en-US" sz="2100" b="1" kern="1200"/>
            <a:t>Be Open and Honest:</a:t>
          </a:r>
          <a:r>
            <a:rPr lang="en-US" sz="2100" kern="1200"/>
            <a:t> Create a safe space for your child to express their thoughts and feelings.</a:t>
          </a:r>
        </a:p>
      </dsp:txBody>
      <dsp:txXfrm>
        <a:off x="945333" y="1614"/>
        <a:ext cx="9341666" cy="818470"/>
      </dsp:txXfrm>
    </dsp:sp>
    <dsp:sp modelId="{E473ABAC-A32D-4EC3-9942-41CE07F0110C}">
      <dsp:nvSpPr>
        <dsp:cNvPr id="0" name=""/>
        <dsp:cNvSpPr/>
      </dsp:nvSpPr>
      <dsp:spPr>
        <a:xfrm>
          <a:off x="0" y="1024703"/>
          <a:ext cx="10287000" cy="818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EDCA82-F2CE-47A7-B7BE-9F25DE0789E7}">
      <dsp:nvSpPr>
        <dsp:cNvPr id="0" name=""/>
        <dsp:cNvSpPr/>
      </dsp:nvSpPr>
      <dsp:spPr>
        <a:xfrm>
          <a:off x="247587" y="1208858"/>
          <a:ext cx="450158" cy="45015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C86528-77C1-4BC0-9DF9-C278ADBC3E51}">
      <dsp:nvSpPr>
        <dsp:cNvPr id="0" name=""/>
        <dsp:cNvSpPr/>
      </dsp:nvSpPr>
      <dsp:spPr>
        <a:xfrm>
          <a:off x="945333" y="1024703"/>
          <a:ext cx="9341666" cy="818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21" tIns="86621" rIns="86621" bIns="86621" numCol="1" spcCol="1270" anchor="ctr" anchorCtr="0">
          <a:noAutofit/>
        </a:bodyPr>
        <a:lstStyle/>
        <a:p>
          <a:pPr marL="0" lvl="0" indent="0" algn="l" defTabSz="933450">
            <a:lnSpc>
              <a:spcPct val="100000"/>
            </a:lnSpc>
            <a:spcBef>
              <a:spcPct val="0"/>
            </a:spcBef>
            <a:spcAft>
              <a:spcPct val="35000"/>
            </a:spcAft>
            <a:buNone/>
          </a:pPr>
          <a:r>
            <a:rPr lang="en-US" sz="2100" b="1" kern="1200"/>
            <a:t>Listen Actively:</a:t>
          </a:r>
          <a:r>
            <a:rPr lang="en-US" sz="2100" kern="1200"/>
            <a:t> Show that you value their opinions and concerns.</a:t>
          </a:r>
        </a:p>
      </dsp:txBody>
      <dsp:txXfrm>
        <a:off x="945333" y="1024703"/>
        <a:ext cx="9341666" cy="818470"/>
      </dsp:txXfrm>
    </dsp:sp>
    <dsp:sp modelId="{CDFAF54D-3FBD-471E-A88E-FF6158DDD4CC}">
      <dsp:nvSpPr>
        <dsp:cNvPr id="0" name=""/>
        <dsp:cNvSpPr/>
      </dsp:nvSpPr>
      <dsp:spPr>
        <a:xfrm>
          <a:off x="0" y="2047791"/>
          <a:ext cx="10287000" cy="818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9CA810-40FE-4C15-89F8-746D65B4A891}">
      <dsp:nvSpPr>
        <dsp:cNvPr id="0" name=""/>
        <dsp:cNvSpPr/>
      </dsp:nvSpPr>
      <dsp:spPr>
        <a:xfrm>
          <a:off x="247587" y="2231947"/>
          <a:ext cx="450158" cy="45015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794275-2FDE-43C7-9846-A5567E58E91E}">
      <dsp:nvSpPr>
        <dsp:cNvPr id="0" name=""/>
        <dsp:cNvSpPr/>
      </dsp:nvSpPr>
      <dsp:spPr>
        <a:xfrm>
          <a:off x="945333" y="2047791"/>
          <a:ext cx="9341666" cy="818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21" tIns="86621" rIns="86621" bIns="86621" numCol="1" spcCol="1270" anchor="ctr" anchorCtr="0">
          <a:noAutofit/>
        </a:bodyPr>
        <a:lstStyle/>
        <a:p>
          <a:pPr marL="0" lvl="0" indent="0" algn="l" defTabSz="933450">
            <a:lnSpc>
              <a:spcPct val="100000"/>
            </a:lnSpc>
            <a:spcBef>
              <a:spcPct val="0"/>
            </a:spcBef>
            <a:spcAft>
              <a:spcPct val="35000"/>
            </a:spcAft>
            <a:buNone/>
          </a:pPr>
          <a:r>
            <a:rPr lang="en-US" sz="2100" b="1" kern="1200"/>
            <a:t>Stay Calm:</a:t>
          </a:r>
          <a:r>
            <a:rPr lang="en-US" sz="2100" kern="1200"/>
            <a:t> Approach conversations with a calm and understanding demeanor.</a:t>
          </a:r>
        </a:p>
      </dsp:txBody>
      <dsp:txXfrm>
        <a:off x="945333" y="2047791"/>
        <a:ext cx="9341666" cy="818470"/>
      </dsp:txXfrm>
    </dsp:sp>
    <dsp:sp modelId="{44070C4A-BF2A-496F-931B-2EA92BBBF7F6}">
      <dsp:nvSpPr>
        <dsp:cNvPr id="0" name=""/>
        <dsp:cNvSpPr/>
      </dsp:nvSpPr>
      <dsp:spPr>
        <a:xfrm>
          <a:off x="0" y="3070879"/>
          <a:ext cx="10287000" cy="8184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75D4E1-175A-410E-A3ED-8FFD4ED888C8}">
      <dsp:nvSpPr>
        <dsp:cNvPr id="0" name=""/>
        <dsp:cNvSpPr/>
      </dsp:nvSpPr>
      <dsp:spPr>
        <a:xfrm>
          <a:off x="247587" y="3255035"/>
          <a:ext cx="450158" cy="45015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1EDDEB-124D-447D-9B28-55006A07CF79}">
      <dsp:nvSpPr>
        <dsp:cNvPr id="0" name=""/>
        <dsp:cNvSpPr/>
      </dsp:nvSpPr>
      <dsp:spPr>
        <a:xfrm>
          <a:off x="945333" y="3070879"/>
          <a:ext cx="9341666" cy="818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21" tIns="86621" rIns="86621" bIns="86621" numCol="1" spcCol="1270" anchor="ctr" anchorCtr="0">
          <a:noAutofit/>
        </a:bodyPr>
        <a:lstStyle/>
        <a:p>
          <a:pPr marL="0" lvl="0" indent="0" algn="l" defTabSz="933450">
            <a:lnSpc>
              <a:spcPct val="100000"/>
            </a:lnSpc>
            <a:spcBef>
              <a:spcPct val="0"/>
            </a:spcBef>
            <a:spcAft>
              <a:spcPct val="35000"/>
            </a:spcAft>
            <a:buNone/>
          </a:pPr>
          <a:r>
            <a:rPr lang="en-US" sz="2100" b="1" kern="1200"/>
            <a:t>Reinforce Positivity:</a:t>
          </a:r>
          <a:r>
            <a:rPr lang="en-US" sz="2100" kern="1200"/>
            <a:t> Praise positive behavior and provide constructive feedback.</a:t>
          </a:r>
        </a:p>
      </dsp:txBody>
      <dsp:txXfrm>
        <a:off x="945333" y="3070879"/>
        <a:ext cx="9341666" cy="81847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691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09597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75648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3275312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020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29535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36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8506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2376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7391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12/10/2024</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941959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12/10/2024</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334187868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5" r:id="rId6"/>
    <p:sldLayoutId id="2147483751" r:id="rId7"/>
    <p:sldLayoutId id="2147483752" r:id="rId8"/>
    <p:sldLayoutId id="2147483753" r:id="rId9"/>
    <p:sldLayoutId id="2147483754" r:id="rId10"/>
    <p:sldLayoutId id="2147483756"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36ACF6A-FC06-4E10-819E-2E7BC69788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5F12CF4-2DA8-61EA-0A5C-3753DDDAD1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17781"/>
            <a:ext cx="6096000" cy="3640219"/>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00C2D3B4-B0E5-8783-DBFF-40CF4D626801}"/>
              </a:ext>
            </a:extLst>
          </p:cNvPr>
          <p:cNvSpPr>
            <a:spLocks noGrp="1"/>
          </p:cNvSpPr>
          <p:nvPr>
            <p:ph type="ctrTitle"/>
          </p:nvPr>
        </p:nvSpPr>
        <p:spPr>
          <a:xfrm>
            <a:off x="1079862" y="1905001"/>
            <a:ext cx="3936275" cy="1757938"/>
          </a:xfrm>
        </p:spPr>
        <p:txBody>
          <a:bodyPr anchor="b">
            <a:normAutofit/>
          </a:bodyPr>
          <a:lstStyle/>
          <a:p>
            <a:pPr algn="ctr">
              <a:lnSpc>
                <a:spcPct val="110000"/>
              </a:lnSpc>
            </a:pPr>
            <a:r>
              <a:rPr lang="en-US" sz="2400" dirty="0"/>
              <a:t>Important Conversations for </a:t>
            </a:r>
            <a:r>
              <a:rPr lang="en-US" sz="2400"/>
              <a:t>Parents With Their students </a:t>
            </a:r>
          </a:p>
        </p:txBody>
      </p:sp>
      <p:sp>
        <p:nvSpPr>
          <p:cNvPr id="7" name="Subtitle 6">
            <a:extLst>
              <a:ext uri="{FF2B5EF4-FFF2-40B4-BE49-F238E27FC236}">
                <a16:creationId xmlns:a16="http://schemas.microsoft.com/office/drawing/2014/main" id="{A920CE05-45C8-FA48-E383-1617C6445BE3}"/>
              </a:ext>
            </a:extLst>
          </p:cNvPr>
          <p:cNvSpPr>
            <a:spLocks noGrp="1"/>
          </p:cNvSpPr>
          <p:nvPr>
            <p:ph type="subTitle" idx="1"/>
          </p:nvPr>
        </p:nvSpPr>
        <p:spPr>
          <a:xfrm>
            <a:off x="1301931" y="4239912"/>
            <a:ext cx="3492137" cy="1444536"/>
          </a:xfrm>
        </p:spPr>
        <p:txBody>
          <a:bodyPr>
            <a:normAutofit/>
          </a:bodyPr>
          <a:lstStyle/>
          <a:p>
            <a:pPr algn="ctr"/>
            <a:r>
              <a:rPr lang="en-US" dirty="0"/>
              <a:t>Working together to create a safe and positive school environment </a:t>
            </a:r>
          </a:p>
          <a:p>
            <a:pPr algn="ctr"/>
            <a:endParaRPr lang="en-US" dirty="0"/>
          </a:p>
        </p:txBody>
      </p:sp>
      <p:pic>
        <p:nvPicPr>
          <p:cNvPr id="9" name="Picture 8">
            <a:extLst>
              <a:ext uri="{FF2B5EF4-FFF2-40B4-BE49-F238E27FC236}">
                <a16:creationId xmlns:a16="http://schemas.microsoft.com/office/drawing/2014/main" id="{A2722F95-3C1A-98AA-87AB-F9639A937120}"/>
              </a:ext>
            </a:extLst>
          </p:cNvPr>
          <p:cNvPicPr>
            <a:picLocks noChangeAspect="1"/>
          </p:cNvPicPr>
          <p:nvPr/>
        </p:nvPicPr>
        <p:blipFill>
          <a:blip r:embed="rId2"/>
          <a:srcRect r="34222"/>
          <a:stretch/>
        </p:blipFill>
        <p:spPr>
          <a:xfrm>
            <a:off x="6095999" y="1"/>
            <a:ext cx="6096001" cy="6858000"/>
          </a:xfrm>
          <a:prstGeom prst="rect">
            <a:avLst/>
          </a:prstGeom>
        </p:spPr>
      </p:pic>
      <p:cxnSp>
        <p:nvCxnSpPr>
          <p:cNvPr id="23" name="Straight Connector 22">
            <a:extLst>
              <a:ext uri="{FF2B5EF4-FFF2-40B4-BE49-F238E27FC236}">
                <a16:creationId xmlns:a16="http://schemas.microsoft.com/office/drawing/2014/main" id="{7B9466E0-3884-B930-091B-5BB027876F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62422" y="395142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673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DAD064D-86F0-42ED-B520-996898579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D09F02-EE9B-EA70-D956-1A9621130EEE}"/>
              </a:ext>
            </a:extLst>
          </p:cNvPr>
          <p:cNvSpPr>
            <a:spLocks noGrp="1"/>
          </p:cNvSpPr>
          <p:nvPr>
            <p:ph type="title"/>
          </p:nvPr>
        </p:nvSpPr>
        <p:spPr>
          <a:xfrm>
            <a:off x="504825" y="180668"/>
            <a:ext cx="5114925" cy="1092958"/>
          </a:xfrm>
        </p:spPr>
        <p:txBody>
          <a:bodyPr>
            <a:normAutofit/>
          </a:bodyPr>
          <a:lstStyle/>
          <a:p>
            <a:pPr>
              <a:lnSpc>
                <a:spcPct val="110000"/>
              </a:lnSpc>
            </a:pPr>
            <a:r>
              <a:rPr lang="en-US" sz="2400" dirty="0"/>
              <a:t>Discussing Threatening Behavior</a:t>
            </a:r>
            <a:r>
              <a:rPr lang="en-US" sz="2000" dirty="0"/>
              <a:t>	</a:t>
            </a:r>
          </a:p>
        </p:txBody>
      </p:sp>
      <p:sp>
        <p:nvSpPr>
          <p:cNvPr id="11" name="Rectangle 10">
            <a:extLst>
              <a:ext uri="{FF2B5EF4-FFF2-40B4-BE49-F238E27FC236}">
                <a16:creationId xmlns:a16="http://schemas.microsoft.com/office/drawing/2014/main" id="{17A4D85E-F98A-F670-16C3-7B2B0DA3A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17781"/>
            <a:ext cx="6096000" cy="3640219"/>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05CC5F5-2557-6D58-1EF7-62BA16994E00}"/>
              </a:ext>
            </a:extLst>
          </p:cNvPr>
          <p:cNvSpPr>
            <a:spLocks noGrp="1"/>
          </p:cNvSpPr>
          <p:nvPr>
            <p:ph idx="1"/>
          </p:nvPr>
        </p:nvSpPr>
        <p:spPr>
          <a:xfrm>
            <a:off x="504825" y="1552575"/>
            <a:ext cx="5114925" cy="4733925"/>
          </a:xfrm>
        </p:spPr>
        <p:txBody>
          <a:bodyPr>
            <a:normAutofit lnSpcReduction="10000"/>
          </a:bodyPr>
          <a:lstStyle/>
          <a:p>
            <a:pPr marL="342900" marR="0" lvl="0" indent="-342900" algn="just">
              <a:lnSpc>
                <a:spcPct val="110000"/>
              </a:lnSpc>
              <a:spcBef>
                <a:spcPts val="0"/>
              </a:spcBef>
              <a:spcAft>
                <a:spcPts val="0"/>
              </a:spcAft>
              <a:buSzPts val="1000"/>
              <a:buFont typeface="Symbol" panose="05050102010706020507" pitchFamily="18" charset="2"/>
              <a:buChar char=""/>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Start Early:</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 Begin conversations about appropriate behavior at a young age.</a:t>
            </a:r>
            <a:endParaRPr lang="en-US"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gn="just">
              <a:lnSpc>
                <a:spcPct val="110000"/>
              </a:lnSpc>
              <a:spcBef>
                <a:spcPts val="0"/>
              </a:spcBef>
              <a:spcAft>
                <a:spcPts val="0"/>
              </a:spcAft>
              <a:buSzPts val="1000"/>
              <a:buFont typeface="Symbol" panose="05050102010706020507" pitchFamily="18" charset="2"/>
              <a:buChar char=""/>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Be Clear:</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 Explain that making threatening comments, statements, or gestures is not acceptable.</a:t>
            </a:r>
            <a:endParaRPr lang="en-US"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gn="just">
              <a:lnSpc>
                <a:spcPct val="110000"/>
              </a:lnSpc>
              <a:spcBef>
                <a:spcPts val="0"/>
              </a:spcBef>
              <a:spcAft>
                <a:spcPts val="0"/>
              </a:spcAft>
              <a:buSzPts val="1000"/>
              <a:buFont typeface="Symbol" panose="05050102010706020507" pitchFamily="18" charset="2"/>
              <a:buChar char=""/>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Use Examples:</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 Provide age-appropriate examples of what constitutes a threat.</a:t>
            </a:r>
            <a:endParaRPr lang="en-US"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gn="just">
              <a:lnSpc>
                <a:spcPct val="110000"/>
              </a:lnSpc>
              <a:spcBef>
                <a:spcPts val="0"/>
              </a:spcBef>
              <a:spcAft>
                <a:spcPts val="0"/>
              </a:spcAft>
              <a:buSzPts val="1000"/>
              <a:buFont typeface="Symbol" panose="05050102010706020507" pitchFamily="18" charset="2"/>
              <a:buChar char=""/>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Encourage Empathy:</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 Teach children to consider how their words and actions affect others. Encourage them to be kind and inclusive towards their peers</a:t>
            </a:r>
          </a:p>
          <a:p>
            <a:pPr marL="342900" marR="0" lvl="0" indent="-342900" algn="just">
              <a:lnSpc>
                <a:spcPct val="110000"/>
              </a:lnSpc>
              <a:spcBef>
                <a:spcPts val="0"/>
              </a:spcBef>
              <a:spcAft>
                <a:spcPts val="0"/>
              </a:spcAft>
              <a:buSzPts val="1000"/>
              <a:buFont typeface="Symbol" panose="05050102010706020507" pitchFamily="18" charset="2"/>
              <a:buChar char=""/>
              <a:tabLst>
                <a:tab pos="457200" algn="l"/>
              </a:tabLst>
            </a:pPr>
            <a:r>
              <a:rPr lang="en-US" b="1" dirty="0">
                <a:latin typeface="Verdana Pro Cond Light" panose="020B0306030504040204" pitchFamily="34" charset="0"/>
                <a:ea typeface="Aptos" panose="020B0004020202020204" pitchFamily="34" charset="0"/>
                <a:cs typeface="Aptos" panose="020B0004020202020204" pitchFamily="34" charset="0"/>
              </a:rPr>
              <a:t>Healthy Relationships:  </a:t>
            </a:r>
            <a:r>
              <a:rPr lang="en-US" dirty="0">
                <a:latin typeface="Verdana Pro Cond Light" panose="020B0306030504040204" pitchFamily="34" charset="0"/>
                <a:ea typeface="Aptos" panose="020B0004020202020204" pitchFamily="34" charset="0"/>
                <a:cs typeface="Aptos" panose="020B0004020202020204" pitchFamily="34" charset="0"/>
              </a:rPr>
              <a:t>Discuss what healthy friendships and relationships look and sound like.  Encourage open communication about any issues they might face with their friends or classmates</a:t>
            </a:r>
            <a:endParaRPr lang="en-US" dirty="0">
              <a:effectLst/>
              <a:latin typeface="Aptos" panose="020B0004020202020204" pitchFamily="34" charset="0"/>
              <a:ea typeface="Aptos" panose="020B0004020202020204" pitchFamily="34" charset="0"/>
              <a:cs typeface="Aptos" panose="020B0004020202020204" pitchFamily="34" charset="0"/>
            </a:endParaRPr>
          </a:p>
          <a:p>
            <a:pPr>
              <a:lnSpc>
                <a:spcPct val="110000"/>
              </a:lnSpc>
            </a:pPr>
            <a:endParaRPr lang="en-US" sz="1400" dirty="0"/>
          </a:p>
        </p:txBody>
      </p:sp>
      <p:pic>
        <p:nvPicPr>
          <p:cNvPr id="5" name="Picture 4" descr="Close up image of hands applauding">
            <a:extLst>
              <a:ext uri="{FF2B5EF4-FFF2-40B4-BE49-F238E27FC236}">
                <a16:creationId xmlns:a16="http://schemas.microsoft.com/office/drawing/2014/main" id="{D64B1927-223E-8731-A8E8-403DEF7927DF}"/>
              </a:ext>
            </a:extLst>
          </p:cNvPr>
          <p:cNvPicPr>
            <a:picLocks noChangeAspect="1"/>
          </p:cNvPicPr>
          <p:nvPr/>
        </p:nvPicPr>
        <p:blipFill>
          <a:blip r:embed="rId2"/>
          <a:srcRect l="27024" r="13642" b="-1"/>
          <a:stretch/>
        </p:blipFill>
        <p:spPr>
          <a:xfrm>
            <a:off x="6096000" y="10"/>
            <a:ext cx="6095999" cy="6857990"/>
          </a:xfrm>
          <a:prstGeom prst="rect">
            <a:avLst/>
          </a:prstGeom>
        </p:spPr>
      </p:pic>
    </p:spTree>
    <p:extLst>
      <p:ext uri="{BB962C8B-B14F-4D97-AF65-F5344CB8AC3E}">
        <p14:creationId xmlns:p14="http://schemas.microsoft.com/office/powerpoint/2010/main" val="1382792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669F72C-E3FB-4C48-AEBD-AF7AC0D74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adgets on a desk">
            <a:extLst>
              <a:ext uri="{FF2B5EF4-FFF2-40B4-BE49-F238E27FC236}">
                <a16:creationId xmlns:a16="http://schemas.microsoft.com/office/drawing/2014/main" id="{46A1B705-F0D4-0C0D-B392-60F2A547C5A1}"/>
              </a:ext>
            </a:extLst>
          </p:cNvPr>
          <p:cNvPicPr>
            <a:picLocks noChangeAspect="1"/>
          </p:cNvPicPr>
          <p:nvPr/>
        </p:nvPicPr>
        <p:blipFill>
          <a:blip r:embed="rId2"/>
          <a:srcRect l="5047" r="28263" b="2"/>
          <a:stretch/>
        </p:blipFill>
        <p:spPr>
          <a:xfrm>
            <a:off x="1" y="2520"/>
            <a:ext cx="6096000" cy="6855480"/>
          </a:xfrm>
          <a:prstGeom prst="rect">
            <a:avLst/>
          </a:prstGeom>
        </p:spPr>
      </p:pic>
      <p:sp>
        <p:nvSpPr>
          <p:cNvPr id="25" name="Freeform: Shape 24">
            <a:extLst>
              <a:ext uri="{FF2B5EF4-FFF2-40B4-BE49-F238E27FC236}">
                <a16:creationId xmlns:a16="http://schemas.microsoft.com/office/drawing/2014/main" id="{AE51ADB7-9C8F-9DB1-6888-686E18BE3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343" y="1251602"/>
            <a:ext cx="4357316" cy="4357316"/>
          </a:xfrm>
          <a:custGeom>
            <a:avLst/>
            <a:gdLst>
              <a:gd name="connsiteX0" fmla="*/ 2178658 w 4357316"/>
              <a:gd name="connsiteY0" fmla="*/ 0 h 4357316"/>
              <a:gd name="connsiteX1" fmla="*/ 4357316 w 4357316"/>
              <a:gd name="connsiteY1" fmla="*/ 2178658 h 4357316"/>
              <a:gd name="connsiteX2" fmla="*/ 2178658 w 4357316"/>
              <a:gd name="connsiteY2" fmla="*/ 4357316 h 4357316"/>
              <a:gd name="connsiteX3" fmla="*/ 0 w 4357316"/>
              <a:gd name="connsiteY3" fmla="*/ 2178658 h 4357316"/>
              <a:gd name="connsiteX4" fmla="*/ 2178658 w 4357316"/>
              <a:gd name="connsiteY4" fmla="*/ 0 h 4357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7316" h="4357316">
                <a:moveTo>
                  <a:pt x="2178658" y="0"/>
                </a:moveTo>
                <a:cubicBezTo>
                  <a:pt x="3381898" y="0"/>
                  <a:pt x="4357316" y="975418"/>
                  <a:pt x="4357316" y="2178658"/>
                </a:cubicBezTo>
                <a:cubicBezTo>
                  <a:pt x="4357316" y="3381898"/>
                  <a:pt x="3381898" y="4357316"/>
                  <a:pt x="2178658" y="4357316"/>
                </a:cubicBezTo>
                <a:cubicBezTo>
                  <a:pt x="975418" y="4357316"/>
                  <a:pt x="0" y="3381898"/>
                  <a:pt x="0" y="2178658"/>
                </a:cubicBezTo>
                <a:cubicBezTo>
                  <a:pt x="0" y="975418"/>
                  <a:pt x="975418" y="0"/>
                  <a:pt x="2178658" y="0"/>
                </a:cubicBezTo>
                <a:close/>
              </a:path>
            </a:pathLst>
          </a:custGeom>
          <a:gradFill>
            <a:gsLst>
              <a:gs pos="0">
                <a:schemeClr val="accent1">
                  <a:lumMod val="60000"/>
                  <a:lumOff val="40000"/>
                  <a:alpha val="20000"/>
                </a:schemeClr>
              </a:gs>
              <a:gs pos="7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99EA1A0-97D7-B776-2B26-394EB2D3BE22}"/>
              </a:ext>
            </a:extLst>
          </p:cNvPr>
          <p:cNvSpPr>
            <a:spLocks noGrp="1"/>
          </p:cNvSpPr>
          <p:nvPr>
            <p:ph type="title"/>
          </p:nvPr>
        </p:nvSpPr>
        <p:spPr>
          <a:xfrm>
            <a:off x="1233056" y="2288754"/>
            <a:ext cx="3629891" cy="2283013"/>
          </a:xfrm>
        </p:spPr>
        <p:txBody>
          <a:bodyPr anchor="ctr">
            <a:normAutofit/>
          </a:bodyPr>
          <a:lstStyle/>
          <a:p>
            <a:pPr algn="ctr"/>
            <a:r>
              <a:rPr lang="en-US"/>
              <a:t>Monitoring Media Consumption</a:t>
            </a:r>
          </a:p>
        </p:txBody>
      </p:sp>
      <p:sp>
        <p:nvSpPr>
          <p:cNvPr id="3" name="Content Placeholder 2">
            <a:extLst>
              <a:ext uri="{FF2B5EF4-FFF2-40B4-BE49-F238E27FC236}">
                <a16:creationId xmlns:a16="http://schemas.microsoft.com/office/drawing/2014/main" id="{82BD1454-DE17-D3DE-4C60-C5B59C8B5D0B}"/>
              </a:ext>
            </a:extLst>
          </p:cNvPr>
          <p:cNvSpPr>
            <a:spLocks noGrp="1"/>
          </p:cNvSpPr>
          <p:nvPr>
            <p:ph idx="1"/>
          </p:nvPr>
        </p:nvSpPr>
        <p:spPr>
          <a:xfrm>
            <a:off x="7029447" y="318407"/>
            <a:ext cx="4219149" cy="6164036"/>
          </a:xfrm>
        </p:spPr>
        <p:txBody>
          <a:bodyPr anchor="ctr">
            <a:normAutofit fontScale="92500" lnSpcReduction="20000"/>
          </a:bodyPr>
          <a:lstStyle/>
          <a:p>
            <a:pPr marL="0" lvl="5" indent="0" algn="just">
              <a:spcBef>
                <a:spcPts val="0"/>
              </a:spcBef>
              <a:spcAft>
                <a:spcPts val="600"/>
              </a:spcAft>
              <a:buSzPts val="1000"/>
              <a:buNone/>
            </a:pPr>
            <a:r>
              <a:rPr lang="en-US" sz="2600" b="1" dirty="0">
                <a:effectLst/>
                <a:latin typeface="Verdana Pro Cond Light" panose="020B0306030504040204" pitchFamily="34" charset="0"/>
                <a:ea typeface="Times New Roman" panose="02020603050405020304" pitchFamily="18" charset="0"/>
                <a:cs typeface="Aptos" panose="020B0004020202020204" pitchFamily="34" charset="0"/>
              </a:rPr>
              <a:t>Know the Ratings:</a:t>
            </a:r>
            <a:r>
              <a:rPr lang="en-US" sz="2600" dirty="0">
                <a:effectLst/>
                <a:latin typeface="Verdana Pro Cond Light" panose="020B0306030504040204" pitchFamily="34" charset="0"/>
                <a:ea typeface="Times New Roman" panose="02020603050405020304" pitchFamily="18" charset="0"/>
                <a:cs typeface="Aptos" panose="020B0004020202020204" pitchFamily="34" charset="0"/>
              </a:rPr>
              <a:t> </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Familiarize yourself with age-appropriate ratings for movies, TV shows, and video games.</a:t>
            </a:r>
          </a:p>
          <a:p>
            <a:pPr marL="0" lvl="5" indent="0">
              <a:spcBef>
                <a:spcPts val="0"/>
              </a:spcBef>
              <a:spcAft>
                <a:spcPts val="600"/>
              </a:spcAft>
              <a:buSzPts val="1000"/>
              <a:buNone/>
            </a:pPr>
            <a:endParaRPr lang="en-US" dirty="0">
              <a:latin typeface="Verdana Pro Cond Light" panose="020B0306030504040204" pitchFamily="34" charset="0"/>
            </a:endParaRPr>
          </a:p>
          <a:p>
            <a:pPr marL="457200" lvl="5">
              <a:lnSpc>
                <a:spcPct val="120000"/>
              </a:lnSpc>
              <a:spcBef>
                <a:spcPts val="0"/>
              </a:spcBef>
              <a:buSzPts val="1000"/>
              <a:buNone/>
              <a:tabLst>
                <a:tab pos="457200" algn="l"/>
              </a:tabLst>
            </a:pPr>
            <a:r>
              <a:rPr lang="en-US" sz="1800" b="1" dirty="0">
                <a:effectLst/>
                <a:latin typeface="Verdana Pro Cond Light" panose="020B0306030504040204" pitchFamily="34" charset="0"/>
                <a:ea typeface="Times New Roman" panose="02020603050405020304" pitchFamily="18" charset="0"/>
                <a:cs typeface="Aptos" panose="020B0004020202020204" pitchFamily="34" charset="0"/>
              </a:rPr>
              <a:t>TV Rating System</a:t>
            </a:r>
          </a:p>
          <a:p>
            <a:pPr marL="457200" lvl="5">
              <a:lnSpc>
                <a:spcPct val="120000"/>
              </a:lnSpc>
              <a:spcBef>
                <a:spcPts val="0"/>
              </a:spcBef>
              <a:buSzPts val="1000"/>
              <a:tabLst>
                <a:tab pos="457200" algn="l"/>
              </a:tabLst>
            </a:pPr>
            <a:r>
              <a:rPr lang="en-US" sz="1800" b="1" dirty="0">
                <a:effectLst/>
                <a:latin typeface="Verdana Pro Cond Light" panose="020B0306030504040204" pitchFamily="34" charset="0"/>
                <a:ea typeface="Times New Roman" panose="02020603050405020304" pitchFamily="18" charset="0"/>
                <a:cs typeface="Aptos" panose="020B0004020202020204" pitchFamily="34" charset="0"/>
              </a:rPr>
              <a:t>TV-Y: </a:t>
            </a:r>
            <a:r>
              <a:rPr lang="en-US" sz="1800" dirty="0">
                <a:effectLst/>
                <a:latin typeface="Verdana Pro Cond Light" panose="020B0306030504040204" pitchFamily="34" charset="0"/>
                <a:ea typeface="Times New Roman" panose="02020603050405020304" pitchFamily="18" charset="0"/>
                <a:cs typeface="Aptos" panose="020B0004020202020204" pitchFamily="34" charset="0"/>
              </a:rPr>
              <a:t>Suitable for all children</a:t>
            </a:r>
          </a:p>
          <a:p>
            <a:pPr marL="457200" lvl="5">
              <a:lnSpc>
                <a:spcPct val="120000"/>
              </a:lnSpc>
              <a:spcBef>
                <a:spcPts val="0"/>
              </a:spcBef>
              <a:buSzPts val="1000"/>
              <a:tabLst>
                <a:tab pos="457200" algn="l"/>
              </a:tabLst>
            </a:pPr>
            <a:r>
              <a:rPr lang="en-US" sz="1800" b="1" dirty="0">
                <a:latin typeface="Verdana Pro Cond Light" panose="020B0306030504040204" pitchFamily="34" charset="0"/>
                <a:ea typeface="Times New Roman" panose="02020603050405020304" pitchFamily="18" charset="0"/>
                <a:cs typeface="Aptos" panose="020B0004020202020204" pitchFamily="34" charset="0"/>
              </a:rPr>
              <a:t>TV-Y7: </a:t>
            </a:r>
            <a:r>
              <a:rPr lang="en-US" sz="1800" dirty="0">
                <a:latin typeface="Verdana Pro Cond Light" panose="020B0306030504040204" pitchFamily="34" charset="0"/>
                <a:ea typeface="Times New Roman" panose="02020603050405020304" pitchFamily="18" charset="0"/>
                <a:cs typeface="Aptos" panose="020B0004020202020204" pitchFamily="34" charset="0"/>
              </a:rPr>
              <a:t>Suitable for children ages 7 and older. May contain mild fantasy violence or comedic violence.</a:t>
            </a:r>
          </a:p>
          <a:p>
            <a:pPr marL="457200" lvl="5">
              <a:lnSpc>
                <a:spcPct val="120000"/>
              </a:lnSpc>
              <a:spcBef>
                <a:spcPts val="0"/>
              </a:spcBef>
              <a:buSzPts val="1000"/>
              <a:tabLst>
                <a:tab pos="457200" algn="l"/>
              </a:tabLst>
            </a:pPr>
            <a:r>
              <a:rPr lang="en-US" sz="1800" b="1" dirty="0">
                <a:effectLst/>
                <a:latin typeface="Verdana Pro Cond Light" panose="020B0306030504040204" pitchFamily="34" charset="0"/>
                <a:ea typeface="Times New Roman" panose="02020603050405020304" pitchFamily="18" charset="0"/>
                <a:cs typeface="Aptos" panose="020B0004020202020204" pitchFamily="34" charset="0"/>
              </a:rPr>
              <a:t>TV-G: </a:t>
            </a:r>
            <a:r>
              <a:rPr lang="en-US" sz="1800" dirty="0">
                <a:effectLst/>
                <a:latin typeface="Verdana Pro Cond Light" panose="020B0306030504040204" pitchFamily="34" charset="0"/>
                <a:ea typeface="Times New Roman" panose="02020603050405020304" pitchFamily="18" charset="0"/>
                <a:cs typeface="Aptos" panose="020B0004020202020204" pitchFamily="34" charset="0"/>
              </a:rPr>
              <a:t>General audience. Suitable for all ages. Contains little or no violence, strong language or adult content</a:t>
            </a:r>
          </a:p>
          <a:p>
            <a:pPr marL="457200" lvl="5">
              <a:lnSpc>
                <a:spcPct val="120000"/>
              </a:lnSpc>
              <a:spcBef>
                <a:spcPts val="0"/>
              </a:spcBef>
              <a:buSzPts val="1000"/>
              <a:tabLst>
                <a:tab pos="457200" algn="l"/>
              </a:tabLst>
            </a:pPr>
            <a:r>
              <a:rPr lang="en-US" sz="1800" b="1" dirty="0">
                <a:latin typeface="Verdana Pro Cond Light" panose="020B0306030504040204" pitchFamily="34" charset="0"/>
                <a:ea typeface="Times New Roman" panose="02020603050405020304" pitchFamily="18" charset="0"/>
                <a:cs typeface="Aptos" panose="020B0004020202020204" pitchFamily="34" charset="0"/>
              </a:rPr>
              <a:t>TV-PG:</a:t>
            </a:r>
            <a:r>
              <a:rPr lang="en-US" sz="1800" dirty="0">
                <a:latin typeface="Verdana Pro Cond Light" panose="020B0306030504040204" pitchFamily="34" charset="0"/>
                <a:ea typeface="Times New Roman" panose="02020603050405020304" pitchFamily="18" charset="0"/>
                <a:cs typeface="Aptos" panose="020B0004020202020204" pitchFamily="34" charset="0"/>
              </a:rPr>
              <a:t> Parental Guidance suggested. May contain moderate violence, mild language, or suggestive dialogue.</a:t>
            </a:r>
          </a:p>
          <a:p>
            <a:pPr marL="457200" lvl="5">
              <a:lnSpc>
                <a:spcPct val="120000"/>
              </a:lnSpc>
              <a:spcBef>
                <a:spcPts val="0"/>
              </a:spcBef>
              <a:buSzPts val="1000"/>
              <a:tabLst>
                <a:tab pos="457200" algn="l"/>
              </a:tabLst>
            </a:pPr>
            <a:r>
              <a:rPr lang="en-US" sz="1800" b="1" dirty="0">
                <a:latin typeface="Verdana Pro Cond Light" panose="020B0306030504040204" pitchFamily="34" charset="0"/>
                <a:ea typeface="Times New Roman" panose="02020603050405020304" pitchFamily="18" charset="0"/>
                <a:cs typeface="Aptos" panose="020B0004020202020204" pitchFamily="34" charset="0"/>
              </a:rPr>
              <a:t>TV-14: </a:t>
            </a:r>
            <a:r>
              <a:rPr lang="en-US" sz="1800" dirty="0">
                <a:latin typeface="Verdana Pro Cond Light" panose="020B0306030504040204" pitchFamily="34" charset="0"/>
                <a:ea typeface="Times New Roman" panose="02020603050405020304" pitchFamily="18" charset="0"/>
                <a:cs typeface="Aptos" panose="020B0004020202020204" pitchFamily="34" charset="0"/>
              </a:rPr>
              <a:t>Parents strongly cautioned. May contain intense violence, sexual content, or strong language deemed inappropriate for children under 14. </a:t>
            </a:r>
          </a:p>
          <a:p>
            <a:pPr marL="457200" lvl="5">
              <a:lnSpc>
                <a:spcPct val="120000"/>
              </a:lnSpc>
              <a:spcBef>
                <a:spcPts val="0"/>
              </a:spcBef>
              <a:buSzPts val="1000"/>
              <a:tabLst>
                <a:tab pos="457200" algn="l"/>
              </a:tabLst>
            </a:pPr>
            <a:r>
              <a:rPr lang="en-US" sz="1800" b="1" dirty="0">
                <a:latin typeface="Verdana Pro Cond Light" panose="020B0306030504040204" pitchFamily="34" charset="0"/>
                <a:ea typeface="Times New Roman" panose="02020603050405020304" pitchFamily="18" charset="0"/>
                <a:cs typeface="Aptos" panose="020B0004020202020204" pitchFamily="34" charset="0"/>
              </a:rPr>
              <a:t>TV-MA: </a:t>
            </a:r>
            <a:r>
              <a:rPr lang="en-US" sz="1800" dirty="0">
                <a:latin typeface="Verdana Pro Cond Light" panose="020B0306030504040204" pitchFamily="34" charset="0"/>
                <a:ea typeface="Times New Roman" panose="02020603050405020304" pitchFamily="18" charset="0"/>
                <a:cs typeface="Aptos" panose="020B0004020202020204" pitchFamily="34" charset="0"/>
              </a:rPr>
              <a:t>Mature audience only. Content is intended for adults and may include graphic violence, explicit language, or sexual situations.</a:t>
            </a:r>
          </a:p>
          <a:p>
            <a:pPr marL="0" lvl="5" indent="0">
              <a:spcBef>
                <a:spcPts val="0"/>
              </a:spcBef>
              <a:spcAft>
                <a:spcPts val="600"/>
              </a:spcAft>
              <a:buSzPts val="1000"/>
              <a:buNone/>
            </a:pPr>
            <a:endParaRPr lang="en-US" dirty="0"/>
          </a:p>
        </p:txBody>
      </p:sp>
    </p:spTree>
    <p:extLst>
      <p:ext uri="{BB962C8B-B14F-4D97-AF65-F5344CB8AC3E}">
        <p14:creationId xmlns:p14="http://schemas.microsoft.com/office/powerpoint/2010/main" val="2668833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5669F72C-E3FB-4C48-AEBD-AF7AC0D74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owl of popcorn and remote control">
            <a:extLst>
              <a:ext uri="{FF2B5EF4-FFF2-40B4-BE49-F238E27FC236}">
                <a16:creationId xmlns:a16="http://schemas.microsoft.com/office/drawing/2014/main" id="{D5991916-C2A9-9427-C722-3E524A0D4B0A}"/>
              </a:ext>
            </a:extLst>
          </p:cNvPr>
          <p:cNvPicPr>
            <a:picLocks noChangeAspect="1"/>
          </p:cNvPicPr>
          <p:nvPr/>
        </p:nvPicPr>
        <p:blipFill>
          <a:blip r:embed="rId2"/>
          <a:srcRect l="10031" r="30634" b="-1"/>
          <a:stretch/>
        </p:blipFill>
        <p:spPr>
          <a:xfrm>
            <a:off x="-1" y="10"/>
            <a:ext cx="6096001" cy="6857990"/>
          </a:xfrm>
          <a:prstGeom prst="rect">
            <a:avLst/>
          </a:prstGeom>
        </p:spPr>
      </p:pic>
      <p:sp>
        <p:nvSpPr>
          <p:cNvPr id="20" name="Rectangle 19">
            <a:extLst>
              <a:ext uri="{FF2B5EF4-FFF2-40B4-BE49-F238E27FC236}">
                <a16:creationId xmlns:a16="http://schemas.microsoft.com/office/drawing/2014/main" id="{35D03616-DDAC-8A04-EAA4-4B785713F0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74117"/>
            <a:ext cx="6096001" cy="3689633"/>
          </a:xfrm>
          <a:prstGeom prst="rect">
            <a:avLst/>
          </a:prstGeom>
          <a:gradFill>
            <a:gsLst>
              <a:gs pos="57000">
                <a:schemeClr val="accent1">
                  <a:lumMod val="60000"/>
                  <a:lumOff val="40000"/>
                  <a:alpha val="91000"/>
                </a:schemeClr>
              </a:gs>
              <a:gs pos="2000">
                <a:schemeClr val="accent1">
                  <a:lumMod val="60000"/>
                  <a:lumOff val="40000"/>
                  <a:alpha val="0"/>
                </a:schemeClr>
              </a:gs>
              <a:gs pos="100000">
                <a:schemeClr val="accent1">
                  <a:lumMod val="60000"/>
                  <a:lumOff val="40000"/>
                </a:schemeClr>
              </a:gs>
            </a:gsLst>
            <a:lin ang="5400000" scaled="1"/>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6912CB-4B7B-C26B-A46A-FF937EA830F1}"/>
              </a:ext>
            </a:extLst>
          </p:cNvPr>
          <p:cNvSpPr>
            <a:spLocks noGrp="1"/>
          </p:cNvSpPr>
          <p:nvPr>
            <p:ph type="title"/>
          </p:nvPr>
        </p:nvSpPr>
        <p:spPr>
          <a:xfrm>
            <a:off x="876300" y="5244166"/>
            <a:ext cx="4533153" cy="1703667"/>
          </a:xfrm>
        </p:spPr>
        <p:txBody>
          <a:bodyPr anchor="b">
            <a:normAutofit/>
          </a:bodyPr>
          <a:lstStyle/>
          <a:p>
            <a:pPr algn="ctr"/>
            <a:r>
              <a:rPr lang="en-US" dirty="0"/>
              <a:t>Movie and Video Game Ratings</a:t>
            </a:r>
            <a:br>
              <a:rPr lang="en-US" dirty="0"/>
            </a:br>
            <a:endParaRPr lang="en-US" dirty="0"/>
          </a:p>
        </p:txBody>
      </p:sp>
      <p:sp>
        <p:nvSpPr>
          <p:cNvPr id="3" name="Content Placeholder 2">
            <a:extLst>
              <a:ext uri="{FF2B5EF4-FFF2-40B4-BE49-F238E27FC236}">
                <a16:creationId xmlns:a16="http://schemas.microsoft.com/office/drawing/2014/main" id="{FE555B90-6DFA-8C28-753D-039BA0274A1A}"/>
              </a:ext>
            </a:extLst>
          </p:cNvPr>
          <p:cNvSpPr>
            <a:spLocks noGrp="1"/>
          </p:cNvSpPr>
          <p:nvPr>
            <p:ph idx="1"/>
          </p:nvPr>
        </p:nvSpPr>
        <p:spPr>
          <a:xfrm>
            <a:off x="7029448" y="359229"/>
            <a:ext cx="4219149" cy="5736771"/>
          </a:xfrm>
        </p:spPr>
        <p:txBody>
          <a:bodyPr anchor="ctr">
            <a:normAutofit/>
          </a:bodyPr>
          <a:lstStyle/>
          <a:p>
            <a:pPr marL="228600" lvl="5">
              <a:spcBef>
                <a:spcPts val="0"/>
              </a:spcBef>
              <a:buSzPts val="1000"/>
              <a:buNone/>
              <a:tabLst>
                <a:tab pos="457200" algn="l"/>
              </a:tabLst>
            </a:pPr>
            <a:r>
              <a:rPr lang="en-US" sz="2400" b="1" dirty="0">
                <a:latin typeface="Verdana Pro Cond Light" panose="020B0306030504040204" pitchFamily="34" charset="0"/>
                <a:ea typeface="Times New Roman" panose="02020603050405020304" pitchFamily="18" charset="0"/>
                <a:cs typeface="Aptos" panose="020B0004020202020204" pitchFamily="34" charset="0"/>
              </a:rPr>
              <a:t>Video Game Age Ratings  </a:t>
            </a:r>
          </a:p>
          <a:p>
            <a:pPr marL="228600" lvl="5">
              <a:spcBef>
                <a:spcPts val="0"/>
              </a:spcBef>
              <a:buSzPts val="1000"/>
              <a:buFont typeface="Wingdings" panose="05000000000000000000" pitchFamily="2" charset="2"/>
              <a:buChar char="§"/>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E</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-Everyone</a:t>
            </a:r>
          </a:p>
          <a:p>
            <a:pPr marL="228600" lvl="5">
              <a:spcBef>
                <a:spcPts val="0"/>
              </a:spcBef>
              <a:buSzPts val="1000"/>
              <a:buFont typeface="Wingdings" panose="05000000000000000000" pitchFamily="2" charset="2"/>
              <a:buChar char="§"/>
              <a:tabLst>
                <a:tab pos="457200" algn="l"/>
              </a:tabLst>
            </a:pPr>
            <a:r>
              <a:rPr lang="en-US" b="1" dirty="0">
                <a:latin typeface="Verdana Pro Cond Light" panose="020B0306030504040204" pitchFamily="34" charset="0"/>
                <a:ea typeface="Times New Roman" panose="02020603050405020304" pitchFamily="18" charset="0"/>
                <a:cs typeface="Aptos" panose="020B0004020202020204" pitchFamily="34" charset="0"/>
              </a:rPr>
              <a:t>E 10+</a:t>
            </a:r>
            <a:r>
              <a:rPr lang="en-US" dirty="0">
                <a:latin typeface="Verdana Pro Cond Light" panose="020B0306030504040204" pitchFamily="34" charset="0"/>
                <a:ea typeface="Times New Roman" panose="02020603050405020304" pitchFamily="18" charset="0"/>
                <a:cs typeface="Aptos" panose="020B0004020202020204" pitchFamily="34" charset="0"/>
              </a:rPr>
              <a:t>-Everyone aged 10+</a:t>
            </a:r>
          </a:p>
          <a:p>
            <a:pPr marL="228600" lvl="5">
              <a:spcBef>
                <a:spcPts val="0"/>
              </a:spcBef>
              <a:buSzPts val="1000"/>
              <a:buFont typeface="Wingdings" panose="05000000000000000000" pitchFamily="2" charset="2"/>
              <a:buChar char="§"/>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T</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-Teen</a:t>
            </a:r>
          </a:p>
          <a:p>
            <a:pPr marL="228600" lvl="5">
              <a:spcBef>
                <a:spcPts val="0"/>
              </a:spcBef>
              <a:buSzPts val="1000"/>
              <a:buFont typeface="Wingdings" panose="05000000000000000000" pitchFamily="2" charset="2"/>
              <a:buChar char="§"/>
              <a:tabLst>
                <a:tab pos="457200" algn="l"/>
              </a:tabLst>
            </a:pPr>
            <a:r>
              <a:rPr lang="en-US" b="1" dirty="0">
                <a:latin typeface="Verdana Pro Cond Light" panose="020B0306030504040204" pitchFamily="34" charset="0"/>
                <a:ea typeface="Times New Roman" panose="02020603050405020304" pitchFamily="18" charset="0"/>
                <a:cs typeface="Aptos" panose="020B0004020202020204" pitchFamily="34" charset="0"/>
              </a:rPr>
              <a:t>M</a:t>
            </a:r>
            <a:r>
              <a:rPr lang="en-US" dirty="0">
                <a:latin typeface="Verdana Pro Cond Light" panose="020B0306030504040204" pitchFamily="34" charset="0"/>
                <a:ea typeface="Times New Roman" panose="02020603050405020304" pitchFamily="18" charset="0"/>
                <a:cs typeface="Aptos" panose="020B0004020202020204" pitchFamily="34" charset="0"/>
              </a:rPr>
              <a:t>-Mature (17+)</a:t>
            </a:r>
          </a:p>
          <a:p>
            <a:pPr marL="228600" lvl="5">
              <a:spcBef>
                <a:spcPts val="0"/>
              </a:spcBef>
              <a:buSzPts val="1000"/>
              <a:buFont typeface="Wingdings" panose="05000000000000000000" pitchFamily="2" charset="2"/>
              <a:buChar char="§"/>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A</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-Adult (1</a:t>
            </a:r>
            <a:r>
              <a:rPr lang="en-US" dirty="0">
                <a:latin typeface="Verdana Pro Cond Light" panose="020B0306030504040204" pitchFamily="34" charset="0"/>
                <a:ea typeface="Times New Roman" panose="02020603050405020304" pitchFamily="18" charset="0"/>
                <a:cs typeface="Aptos" panose="020B0004020202020204" pitchFamily="34" charset="0"/>
              </a:rPr>
              <a:t>8+only)</a:t>
            </a:r>
          </a:p>
          <a:p>
            <a:pPr marL="228600" lvl="5">
              <a:spcBef>
                <a:spcPts val="0"/>
              </a:spcBef>
              <a:buSzPts val="1000"/>
              <a:buFont typeface="Wingdings" panose="05000000000000000000" pitchFamily="2" charset="2"/>
              <a:buChar char="§"/>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RP</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-Rating Pending</a:t>
            </a:r>
          </a:p>
          <a:p>
            <a:pPr marL="228600" lvl="5">
              <a:spcBef>
                <a:spcPts val="0"/>
              </a:spcBef>
              <a:buSzPts val="1000"/>
              <a:buNone/>
              <a:tabLst>
                <a:tab pos="457200" algn="l"/>
              </a:tabLst>
            </a:pPr>
            <a:endParaRPr lang="en-US" b="1" dirty="0">
              <a:latin typeface="Verdana Pro Cond Light" panose="020B0306030504040204" pitchFamily="34" charset="0"/>
              <a:ea typeface="Times New Roman" panose="02020603050405020304" pitchFamily="18" charset="0"/>
              <a:cs typeface="Aptos" panose="020B0004020202020204" pitchFamily="34" charset="0"/>
            </a:endParaRPr>
          </a:p>
          <a:p>
            <a:pPr marL="228600" lvl="5">
              <a:spcBef>
                <a:spcPts val="0"/>
              </a:spcBef>
              <a:buSzPts val="1000"/>
              <a:buNone/>
              <a:tabLst>
                <a:tab pos="457200" algn="l"/>
              </a:tabLst>
            </a:pPr>
            <a:r>
              <a:rPr lang="en-US" sz="2400" b="1" dirty="0">
                <a:effectLst/>
                <a:latin typeface="Verdana Pro Cond Light" panose="020B0306030504040204" pitchFamily="34" charset="0"/>
                <a:ea typeface="Times New Roman" panose="02020603050405020304" pitchFamily="18" charset="0"/>
                <a:cs typeface="Aptos" panose="020B0004020202020204" pitchFamily="34" charset="0"/>
              </a:rPr>
              <a:t>Movie Rating System</a:t>
            </a:r>
          </a:p>
          <a:p>
            <a:pPr marL="228600" lvl="5">
              <a:spcBef>
                <a:spcPts val="0"/>
              </a:spcBef>
              <a:buSzPts val="1000"/>
              <a:tabLst>
                <a:tab pos="457200" algn="l"/>
              </a:tabLst>
            </a:pPr>
            <a:r>
              <a:rPr lang="en-US" b="1" dirty="0">
                <a:latin typeface="Verdana Pro Cond Light" panose="020B0306030504040204" pitchFamily="34" charset="0"/>
                <a:ea typeface="Times New Roman" panose="02020603050405020304" pitchFamily="18" charset="0"/>
                <a:cs typeface="Aptos" panose="020B0004020202020204" pitchFamily="34" charset="0"/>
              </a:rPr>
              <a:t>G: </a:t>
            </a:r>
            <a:r>
              <a:rPr lang="en-US" dirty="0">
                <a:latin typeface="Verdana Pro Cond Light" panose="020B0306030504040204" pitchFamily="34" charset="0"/>
                <a:ea typeface="Times New Roman" panose="02020603050405020304" pitchFamily="18" charset="0"/>
                <a:cs typeface="Aptos" panose="020B0004020202020204" pitchFamily="34" charset="0"/>
              </a:rPr>
              <a:t>General audiences, suitable for all ages</a:t>
            </a:r>
          </a:p>
          <a:p>
            <a:pPr marL="228600" lvl="5">
              <a:spcBef>
                <a:spcPts val="0"/>
              </a:spcBef>
              <a:buSzPts val="1000"/>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PG: </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Parental guidance suggested, some material may not be suitable for children</a:t>
            </a:r>
          </a:p>
          <a:p>
            <a:pPr marL="228600" lvl="5">
              <a:spcBef>
                <a:spcPts val="0"/>
              </a:spcBef>
              <a:buSzPts val="1000"/>
              <a:tabLst>
                <a:tab pos="457200" algn="l"/>
              </a:tabLst>
            </a:pPr>
            <a:r>
              <a:rPr lang="en-US" b="1" dirty="0">
                <a:latin typeface="Verdana Pro Cond Light" panose="020B0306030504040204" pitchFamily="34" charset="0"/>
                <a:ea typeface="Times New Roman" panose="02020603050405020304" pitchFamily="18" charset="0"/>
                <a:cs typeface="Aptos" panose="020B0004020202020204" pitchFamily="34" charset="0"/>
              </a:rPr>
              <a:t>PG-13: </a:t>
            </a:r>
            <a:r>
              <a:rPr lang="en-US" dirty="0">
                <a:latin typeface="Verdana Pro Cond Light" panose="020B0306030504040204" pitchFamily="34" charset="0"/>
                <a:ea typeface="Times New Roman" panose="02020603050405020304" pitchFamily="18" charset="0"/>
                <a:cs typeface="Aptos" panose="020B0004020202020204" pitchFamily="34" charset="0"/>
              </a:rPr>
              <a:t>Parents strongly cautioned; some material may be inappropriate for Children under 13</a:t>
            </a:r>
          </a:p>
          <a:p>
            <a:pPr marL="228600" lvl="5">
              <a:spcBef>
                <a:spcPts val="0"/>
              </a:spcBef>
              <a:buSzPts val="1000"/>
              <a:tabLst>
                <a:tab pos="457200" algn="l"/>
              </a:tabLst>
            </a:pPr>
            <a:r>
              <a:rPr lang="en-US" b="1" dirty="0">
                <a:effectLst/>
                <a:latin typeface="Verdana Pro Cond Light" panose="020B0306030504040204" pitchFamily="34" charset="0"/>
                <a:ea typeface="Times New Roman" panose="02020603050405020304" pitchFamily="18" charset="0"/>
                <a:cs typeface="Aptos" panose="020B0004020202020204" pitchFamily="34" charset="0"/>
              </a:rPr>
              <a:t>R: </a:t>
            </a:r>
            <a:r>
              <a:rPr lang="en-US" dirty="0">
                <a:effectLst/>
                <a:latin typeface="Verdana Pro Cond Light" panose="020B0306030504040204" pitchFamily="34" charset="0"/>
                <a:ea typeface="Times New Roman" panose="02020603050405020304" pitchFamily="18" charset="0"/>
                <a:cs typeface="Aptos" panose="020B0004020202020204" pitchFamily="34" charset="0"/>
              </a:rPr>
              <a:t>Restricted, under 17 requires accompanying parent or adult guardian</a:t>
            </a:r>
          </a:p>
          <a:p>
            <a:pPr marL="228600" lvl="5">
              <a:spcBef>
                <a:spcPts val="0"/>
              </a:spcBef>
              <a:buSzPts val="1000"/>
              <a:tabLst>
                <a:tab pos="457200" algn="l"/>
              </a:tabLst>
            </a:pPr>
            <a:r>
              <a:rPr lang="en-US" b="1" dirty="0">
                <a:latin typeface="Verdana Pro Cond Light" panose="020B0306030504040204" pitchFamily="34" charset="0"/>
                <a:ea typeface="Times New Roman" panose="02020603050405020304" pitchFamily="18" charset="0"/>
                <a:cs typeface="Aptos" panose="020B0004020202020204" pitchFamily="34" charset="0"/>
              </a:rPr>
              <a:t>NC-17: </a:t>
            </a:r>
            <a:r>
              <a:rPr lang="en-US" dirty="0">
                <a:latin typeface="Verdana Pro Cond Light" panose="020B0306030504040204" pitchFamily="34" charset="0"/>
                <a:ea typeface="Times New Roman" panose="02020603050405020304" pitchFamily="18" charset="0"/>
                <a:cs typeface="Aptos" panose="020B0004020202020204" pitchFamily="34" charset="0"/>
              </a:rPr>
              <a:t>Adults only, no one 17 and under admitted</a:t>
            </a:r>
            <a:endParaRPr lang="en-US" dirty="0"/>
          </a:p>
        </p:txBody>
      </p:sp>
    </p:spTree>
    <p:extLst>
      <p:ext uri="{BB962C8B-B14F-4D97-AF65-F5344CB8AC3E}">
        <p14:creationId xmlns:p14="http://schemas.microsoft.com/office/powerpoint/2010/main" val="136539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6BCBC0B-8296-56C5-38CB-8138FF84D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65344" y="1250342"/>
            <a:ext cx="4357316" cy="4357316"/>
          </a:xfrm>
          <a:custGeom>
            <a:avLst/>
            <a:gdLst>
              <a:gd name="connsiteX0" fmla="*/ 2178658 w 4357316"/>
              <a:gd name="connsiteY0" fmla="*/ 0 h 4357316"/>
              <a:gd name="connsiteX1" fmla="*/ 4357316 w 4357316"/>
              <a:gd name="connsiteY1" fmla="*/ 2178658 h 4357316"/>
              <a:gd name="connsiteX2" fmla="*/ 2178658 w 4357316"/>
              <a:gd name="connsiteY2" fmla="*/ 4357316 h 4357316"/>
              <a:gd name="connsiteX3" fmla="*/ 0 w 4357316"/>
              <a:gd name="connsiteY3" fmla="*/ 2178658 h 4357316"/>
              <a:gd name="connsiteX4" fmla="*/ 2178658 w 4357316"/>
              <a:gd name="connsiteY4" fmla="*/ 0 h 4357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7316" h="4357316">
                <a:moveTo>
                  <a:pt x="2178658" y="0"/>
                </a:moveTo>
                <a:cubicBezTo>
                  <a:pt x="3381898" y="0"/>
                  <a:pt x="4357316" y="975418"/>
                  <a:pt x="4357316" y="2178658"/>
                </a:cubicBezTo>
                <a:cubicBezTo>
                  <a:pt x="4357316" y="3381898"/>
                  <a:pt x="3381898" y="4357316"/>
                  <a:pt x="2178658" y="4357316"/>
                </a:cubicBezTo>
                <a:cubicBezTo>
                  <a:pt x="975418" y="4357316"/>
                  <a:pt x="0" y="3381898"/>
                  <a:pt x="0" y="2178658"/>
                </a:cubicBezTo>
                <a:cubicBezTo>
                  <a:pt x="0" y="975418"/>
                  <a:pt x="975418" y="0"/>
                  <a:pt x="2178658" y="0"/>
                </a:cubicBezTo>
                <a:close/>
              </a:path>
            </a:pathLst>
          </a:custGeom>
          <a:gradFill>
            <a:gsLst>
              <a:gs pos="0">
                <a:schemeClr val="accent1">
                  <a:lumMod val="60000"/>
                  <a:lumOff val="40000"/>
                  <a:alpha val="0"/>
                </a:schemeClr>
              </a:gs>
              <a:gs pos="9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9689293-42B4-FE3C-288F-8BF292808BC3}"/>
              </a:ext>
            </a:extLst>
          </p:cNvPr>
          <p:cNvSpPr>
            <a:spLocks noGrp="1"/>
          </p:cNvSpPr>
          <p:nvPr>
            <p:ph type="title"/>
          </p:nvPr>
        </p:nvSpPr>
        <p:spPr>
          <a:xfrm>
            <a:off x="7305543" y="2286000"/>
            <a:ext cx="3676918" cy="2286000"/>
          </a:xfrm>
        </p:spPr>
        <p:txBody>
          <a:bodyPr anchor="ctr">
            <a:normAutofit/>
          </a:bodyPr>
          <a:lstStyle/>
          <a:p>
            <a:pPr algn="ctr"/>
            <a:r>
              <a:rPr lang="en-US" dirty="0">
                <a:solidFill>
                  <a:srgbClr val="000000"/>
                </a:solidFill>
              </a:rPr>
              <a:t>Speaking to your kids</a:t>
            </a:r>
          </a:p>
        </p:txBody>
      </p:sp>
      <p:sp>
        <p:nvSpPr>
          <p:cNvPr id="3" name="Content Placeholder 2">
            <a:extLst>
              <a:ext uri="{FF2B5EF4-FFF2-40B4-BE49-F238E27FC236}">
                <a16:creationId xmlns:a16="http://schemas.microsoft.com/office/drawing/2014/main" id="{A1EB7C26-3729-DB4E-B29D-6D439500B6EF}"/>
              </a:ext>
            </a:extLst>
          </p:cNvPr>
          <p:cNvSpPr>
            <a:spLocks noGrp="1"/>
          </p:cNvSpPr>
          <p:nvPr>
            <p:ph idx="1"/>
          </p:nvPr>
        </p:nvSpPr>
        <p:spPr>
          <a:xfrm>
            <a:off x="342901" y="762000"/>
            <a:ext cx="5934074" cy="5334000"/>
          </a:xfrm>
        </p:spPr>
        <p:txBody>
          <a:bodyPr anchor="ctr">
            <a:normAutofit/>
          </a:bodyPr>
          <a:lstStyle/>
          <a:p>
            <a:pPr marL="342900" marR="0" lvl="0" indent="-342900" algn="just">
              <a:spcBef>
                <a:spcPts val="0"/>
              </a:spcBef>
              <a:spcAft>
                <a:spcPts val="0"/>
              </a:spcAft>
              <a:buSzPts val="1000"/>
              <a:buFont typeface="Symbol" panose="05050102010706020507" pitchFamily="18" charset="2"/>
              <a:buChar char=""/>
              <a:tabLst>
                <a:tab pos="457200" algn="l"/>
              </a:tabLst>
            </a:pPr>
            <a:r>
              <a:rPr lang="en-US" sz="1500" b="1" dirty="0">
                <a:effectLst/>
                <a:latin typeface="Verdana Pro Cond Light" panose="020B0306030504040204" pitchFamily="34" charset="0"/>
                <a:ea typeface="Times New Roman" panose="02020603050405020304" pitchFamily="18" charset="0"/>
                <a:cs typeface="Aptos" panose="020B0004020202020204" pitchFamily="34" charset="0"/>
              </a:rPr>
              <a:t>Set Boundaries:</a:t>
            </a:r>
            <a:r>
              <a:rPr lang="en-US" sz="1500" dirty="0">
                <a:effectLst/>
                <a:latin typeface="Verdana Pro Cond Light" panose="020B0306030504040204" pitchFamily="34" charset="0"/>
                <a:ea typeface="Times New Roman" panose="02020603050405020304" pitchFamily="18" charset="0"/>
                <a:cs typeface="Aptos" panose="020B0004020202020204" pitchFamily="34" charset="0"/>
              </a:rPr>
              <a:t> Establish clear rules about what is and isn’t allowed.</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1500" b="1" dirty="0">
                <a:latin typeface="Verdana Pro Cond Light" panose="020B0306030504040204" pitchFamily="34" charset="0"/>
                <a:ea typeface="Aptos" panose="020B0004020202020204" pitchFamily="34" charset="0"/>
                <a:cs typeface="Aptos" panose="020B0004020202020204" pitchFamily="34" charset="0"/>
              </a:rPr>
              <a:t>Posting on Social Media: </a:t>
            </a:r>
            <a:r>
              <a:rPr lang="en-US" sz="1500" dirty="0">
                <a:latin typeface="Verdana Pro Cond Light" panose="020B0306030504040204" pitchFamily="34" charset="0"/>
                <a:ea typeface="Aptos" panose="020B0004020202020204" pitchFamily="34" charset="0"/>
                <a:cs typeface="Aptos" panose="020B0004020202020204" pitchFamily="34" charset="0"/>
              </a:rPr>
              <a:t>Understanding that this is not the correct platform to air grievances, spread rumors, or talk badly about others. </a:t>
            </a:r>
          </a:p>
          <a:p>
            <a:pPr marL="857250" lvl="5" indent="-342900" algn="just">
              <a:spcBef>
                <a:spcPts val="0"/>
              </a:spcBef>
              <a:buSzPts val="1000"/>
              <a:buFont typeface="Symbol" panose="05050102010706020507" pitchFamily="18" charset="2"/>
              <a:buChar char=""/>
              <a:tabLst>
                <a:tab pos="457200" algn="l"/>
              </a:tabLst>
            </a:pPr>
            <a:r>
              <a:rPr lang="en-US" sz="1500" dirty="0">
                <a:latin typeface="Verdana Pro Cond Light" panose="020B0306030504040204" pitchFamily="34" charset="0"/>
                <a:ea typeface="Aptos" panose="020B0004020202020204" pitchFamily="34" charset="0"/>
                <a:cs typeface="Aptos" panose="020B0004020202020204" pitchFamily="34" charset="0"/>
              </a:rPr>
              <a:t>Any threat directed toward a place of learning, a student or staff member is thoroughly investigated, and law enforcement action is taken when appropriate.</a:t>
            </a:r>
          </a:p>
          <a:p>
            <a:pPr marL="857250" lvl="5" indent="-342900" algn="just">
              <a:spcBef>
                <a:spcPts val="0"/>
              </a:spcBef>
              <a:buSzPts val="1000"/>
              <a:buFont typeface="Symbol" panose="05050102010706020507" pitchFamily="18" charset="2"/>
              <a:buChar char=""/>
              <a:tabLst>
                <a:tab pos="457200" algn="l"/>
              </a:tabLst>
            </a:pPr>
            <a:r>
              <a:rPr lang="en-US" sz="1500" dirty="0">
                <a:effectLst/>
                <a:latin typeface="Verdana Pro Cond Light" panose="020B0306030504040204" pitchFamily="34" charset="0"/>
                <a:ea typeface="Aptos" panose="020B0004020202020204" pitchFamily="34" charset="0"/>
                <a:cs typeface="Aptos" panose="020B0004020202020204" pitchFamily="34" charset="0"/>
              </a:rPr>
              <a:t>When</a:t>
            </a:r>
            <a:r>
              <a:rPr lang="en-US" sz="1500" dirty="0">
                <a:latin typeface="Verdana Pro Cond Light" panose="020B0306030504040204" pitchFamily="34" charset="0"/>
                <a:ea typeface="Aptos" panose="020B0004020202020204" pitchFamily="34" charset="0"/>
                <a:cs typeface="Aptos" panose="020B0004020202020204" pitchFamily="34" charset="0"/>
              </a:rPr>
              <a:t> a threat is received, real or intended as a practical joke, the response is the same. Resources from the local school district, St Johns County Sheriffs Office to federal agencies are redirected to identify the source of the threat and provide protection.</a:t>
            </a:r>
          </a:p>
          <a:p>
            <a:pPr marL="857250" lvl="5" indent="-342900" algn="just">
              <a:spcBef>
                <a:spcPts val="0"/>
              </a:spcBef>
              <a:buSzPts val="1000"/>
              <a:buFont typeface="Symbol" panose="05050102010706020507" pitchFamily="18" charset="2"/>
              <a:buChar char=""/>
              <a:tabLst>
                <a:tab pos="457200" algn="l"/>
              </a:tabLst>
            </a:pPr>
            <a:r>
              <a:rPr lang="en-US" sz="1500" dirty="0">
                <a:latin typeface="Verdana Pro Cond Light" panose="020B0306030504040204" pitchFamily="34" charset="0"/>
                <a:ea typeface="Aptos" panose="020B0004020202020204" pitchFamily="34" charset="0"/>
                <a:cs typeface="Aptos" panose="020B0004020202020204" pitchFamily="34" charset="0"/>
              </a:rPr>
              <a:t>When the source is identified the real-world consequences can range from incarceration in a jail or juvenile detention facility to suspension from school.  </a:t>
            </a:r>
            <a:endParaRPr lang="en-US" sz="1500" dirty="0">
              <a:effectLst/>
              <a:latin typeface="Aptos" panose="020B0004020202020204" pitchFamily="34" charset="0"/>
              <a:ea typeface="Aptos" panose="020B0004020202020204" pitchFamily="34" charset="0"/>
              <a:cs typeface="Aptos" panose="020B0004020202020204" pitchFamily="34" charset="0"/>
            </a:endParaRPr>
          </a:p>
          <a:p>
            <a:endParaRPr lang="en-US" sz="1500" dirty="0"/>
          </a:p>
        </p:txBody>
      </p:sp>
    </p:spTree>
    <p:extLst>
      <p:ext uri="{BB962C8B-B14F-4D97-AF65-F5344CB8AC3E}">
        <p14:creationId xmlns:p14="http://schemas.microsoft.com/office/powerpoint/2010/main" val="4135513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51A3FD3-5F62-76B1-5A5A-C5D570356E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340" y="1250342"/>
            <a:ext cx="4357316" cy="4357316"/>
          </a:xfrm>
          <a:custGeom>
            <a:avLst/>
            <a:gdLst>
              <a:gd name="connsiteX0" fmla="*/ 2178658 w 4357316"/>
              <a:gd name="connsiteY0" fmla="*/ 0 h 4357316"/>
              <a:gd name="connsiteX1" fmla="*/ 4357316 w 4357316"/>
              <a:gd name="connsiteY1" fmla="*/ 2178658 h 4357316"/>
              <a:gd name="connsiteX2" fmla="*/ 2178658 w 4357316"/>
              <a:gd name="connsiteY2" fmla="*/ 4357316 h 4357316"/>
              <a:gd name="connsiteX3" fmla="*/ 0 w 4357316"/>
              <a:gd name="connsiteY3" fmla="*/ 2178658 h 4357316"/>
              <a:gd name="connsiteX4" fmla="*/ 2178658 w 4357316"/>
              <a:gd name="connsiteY4" fmla="*/ 0 h 4357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7316" h="4357316">
                <a:moveTo>
                  <a:pt x="2178658" y="0"/>
                </a:moveTo>
                <a:cubicBezTo>
                  <a:pt x="3381898" y="0"/>
                  <a:pt x="4357316" y="975418"/>
                  <a:pt x="4357316" y="2178658"/>
                </a:cubicBezTo>
                <a:cubicBezTo>
                  <a:pt x="4357316" y="3381898"/>
                  <a:pt x="3381898" y="4357316"/>
                  <a:pt x="2178658" y="4357316"/>
                </a:cubicBezTo>
                <a:cubicBezTo>
                  <a:pt x="975418" y="4357316"/>
                  <a:pt x="0" y="3381898"/>
                  <a:pt x="0" y="2178658"/>
                </a:cubicBezTo>
                <a:cubicBezTo>
                  <a:pt x="0" y="975418"/>
                  <a:pt x="975418" y="0"/>
                  <a:pt x="2178658" y="0"/>
                </a:cubicBezTo>
                <a:close/>
              </a:path>
            </a:pathLst>
          </a:custGeom>
          <a:gradFill>
            <a:gsLst>
              <a:gs pos="0">
                <a:schemeClr val="accent1">
                  <a:lumMod val="60000"/>
                  <a:lumOff val="40000"/>
                  <a:alpha val="0"/>
                </a:schemeClr>
              </a:gs>
              <a:gs pos="94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54B0C1-BA13-5F64-1836-CC9E22C719D8}"/>
              </a:ext>
            </a:extLst>
          </p:cNvPr>
          <p:cNvSpPr>
            <a:spLocks noGrp="1"/>
          </p:cNvSpPr>
          <p:nvPr>
            <p:ph type="title"/>
          </p:nvPr>
        </p:nvSpPr>
        <p:spPr>
          <a:xfrm>
            <a:off x="1249251" y="2286000"/>
            <a:ext cx="3644722" cy="2286000"/>
          </a:xfrm>
        </p:spPr>
        <p:txBody>
          <a:bodyPr anchor="ctr">
            <a:normAutofit/>
          </a:bodyPr>
          <a:lstStyle/>
          <a:p>
            <a:pPr algn="ctr"/>
            <a:r>
              <a:rPr lang="en-US">
                <a:solidFill>
                  <a:srgbClr val="000000"/>
                </a:solidFill>
              </a:rPr>
              <a:t>Speaking to your kids</a:t>
            </a:r>
          </a:p>
        </p:txBody>
      </p:sp>
      <p:sp>
        <p:nvSpPr>
          <p:cNvPr id="3" name="Content Placeholder 2">
            <a:extLst>
              <a:ext uri="{FF2B5EF4-FFF2-40B4-BE49-F238E27FC236}">
                <a16:creationId xmlns:a16="http://schemas.microsoft.com/office/drawing/2014/main" id="{0196D1F8-DF13-859B-F187-D317FD93ED6B}"/>
              </a:ext>
            </a:extLst>
          </p:cNvPr>
          <p:cNvSpPr>
            <a:spLocks noGrp="1"/>
          </p:cNvSpPr>
          <p:nvPr>
            <p:ph idx="1"/>
          </p:nvPr>
        </p:nvSpPr>
        <p:spPr>
          <a:xfrm>
            <a:off x="6400830" y="774878"/>
            <a:ext cx="4357316" cy="5298118"/>
          </a:xfrm>
        </p:spPr>
        <p:txBody>
          <a:bodyPr anchor="ct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b="1">
                <a:effectLst/>
                <a:latin typeface="Verdana Pro Cond Light" panose="020B0306030504040204" pitchFamily="34" charset="0"/>
                <a:ea typeface="Times New Roman" panose="02020603050405020304" pitchFamily="18" charset="0"/>
                <a:cs typeface="Aptos" panose="020B0004020202020204" pitchFamily="34" charset="0"/>
              </a:rPr>
              <a:t>Co-View and Co-Play:</a:t>
            </a:r>
            <a:r>
              <a:rPr lang="en-US">
                <a:effectLst/>
                <a:latin typeface="Verdana Pro Cond Light" panose="020B0306030504040204" pitchFamily="34" charset="0"/>
                <a:ea typeface="Times New Roman" panose="02020603050405020304" pitchFamily="18" charset="0"/>
                <a:cs typeface="Aptos" panose="020B0004020202020204" pitchFamily="34" charset="0"/>
              </a:rPr>
              <a:t> Watch and play media together to understand its content.</a:t>
            </a:r>
            <a:endParaRPr lang="en-US">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b="1">
                <a:effectLst/>
                <a:latin typeface="Verdana Pro Cond Light" panose="020B0306030504040204" pitchFamily="34" charset="0"/>
                <a:ea typeface="Times New Roman" panose="02020603050405020304" pitchFamily="18" charset="0"/>
                <a:cs typeface="Aptos" panose="020B0004020202020204" pitchFamily="34" charset="0"/>
              </a:rPr>
              <a:t>Discuss Content:</a:t>
            </a:r>
            <a:r>
              <a:rPr lang="en-US">
                <a:effectLst/>
                <a:latin typeface="Verdana Pro Cond Light" panose="020B0306030504040204" pitchFamily="34" charset="0"/>
                <a:ea typeface="Times New Roman" panose="02020603050405020304" pitchFamily="18" charset="0"/>
                <a:cs typeface="Aptos" panose="020B0004020202020204" pitchFamily="34" charset="0"/>
              </a:rPr>
              <a:t> Talk about why certain materials are not suitable for their age.</a:t>
            </a:r>
            <a:endParaRPr lang="en-US">
              <a:effectLst/>
              <a:latin typeface="Aptos" panose="020B0004020202020204" pitchFamily="34" charset="0"/>
              <a:ea typeface="Aptos" panose="020B0004020202020204" pitchFamily="34" charset="0"/>
              <a:cs typeface="Aptos" panose="020B00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b="1">
                <a:effectLst/>
                <a:latin typeface="Verdana Pro Cond Light" panose="020B0306030504040204" pitchFamily="34" charset="0"/>
                <a:ea typeface="Times New Roman" panose="02020603050405020304" pitchFamily="18" charset="0"/>
                <a:cs typeface="Aptos" panose="020B0004020202020204" pitchFamily="34" charset="0"/>
              </a:rPr>
              <a:t>Encourage Alternatives:</a:t>
            </a:r>
            <a:r>
              <a:rPr lang="en-US">
                <a:effectLst/>
                <a:latin typeface="Verdana Pro Cond Light" panose="020B0306030504040204" pitchFamily="34" charset="0"/>
                <a:ea typeface="Times New Roman" panose="02020603050405020304" pitchFamily="18" charset="0"/>
                <a:cs typeface="Aptos" panose="020B0004020202020204" pitchFamily="34" charset="0"/>
              </a:rPr>
              <a:t> Suggest other activities that are more appropriate and engaging.</a:t>
            </a:r>
          </a:p>
          <a:p>
            <a:pPr marL="342900" marR="0" lvl="0" indent="-342900">
              <a:spcBef>
                <a:spcPts val="0"/>
              </a:spcBef>
              <a:spcAft>
                <a:spcPts val="0"/>
              </a:spcAft>
              <a:buSzPts val="1000"/>
              <a:buFont typeface="Symbol" panose="05050102010706020507" pitchFamily="18" charset="2"/>
              <a:buChar char=""/>
              <a:tabLst>
                <a:tab pos="457200" algn="l"/>
              </a:tabLst>
            </a:pPr>
            <a:r>
              <a:rPr lang="en-US" b="1">
                <a:latin typeface="Verdana Pro Cond Light" panose="020B0306030504040204" pitchFamily="34" charset="0"/>
                <a:ea typeface="Aptos" panose="020B0004020202020204" pitchFamily="34" charset="0"/>
                <a:cs typeface="Aptos" panose="020B0004020202020204" pitchFamily="34" charset="0"/>
              </a:rPr>
              <a:t>Parenting/Monitoring Apps: </a:t>
            </a:r>
            <a:r>
              <a:rPr lang="en-US">
                <a:latin typeface="Verdana Pro Cond Light" panose="020B0306030504040204" pitchFamily="34" charset="0"/>
                <a:ea typeface="Aptos" panose="020B0004020202020204" pitchFamily="34" charset="0"/>
                <a:cs typeface="Aptos" panose="020B0004020202020204" pitchFamily="34" charset="0"/>
              </a:rPr>
              <a:t>Are available to keep track of your child’s online activities and ensure their safety, along with limiting social media time. </a:t>
            </a:r>
          </a:p>
          <a:p>
            <a:pPr marL="635508" lvl="2" indent="-342900">
              <a:spcBef>
                <a:spcPts val="0"/>
              </a:spcBef>
              <a:buSzPts val="1000"/>
              <a:buFont typeface="Symbol" panose="05050102010706020507" pitchFamily="18" charset="2"/>
              <a:buChar char=""/>
              <a:tabLst>
                <a:tab pos="457200" algn="l"/>
              </a:tabLst>
            </a:pPr>
            <a:r>
              <a:rPr lang="en-US">
                <a:effectLst/>
                <a:latin typeface="Verdana Pro Cond Light" panose="020B0306030504040204" pitchFamily="34" charset="0"/>
                <a:ea typeface="Aptos" panose="020B0004020202020204" pitchFamily="34" charset="0"/>
                <a:cs typeface="Aptos" panose="020B0004020202020204" pitchFamily="34" charset="0"/>
              </a:rPr>
              <a:t>Examples:  Bark, Aura, Net Nanny, Family Link, Apple Watch “School Time” setting </a:t>
            </a:r>
            <a:endParaRPr lang="en-US">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4043291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78DF9-D90C-5FF7-DD43-314B58BDDCD9}"/>
              </a:ext>
            </a:extLst>
          </p:cNvPr>
          <p:cNvSpPr>
            <a:spLocks noGrp="1"/>
          </p:cNvSpPr>
          <p:nvPr>
            <p:ph type="title"/>
          </p:nvPr>
        </p:nvSpPr>
        <p:spPr/>
        <p:txBody>
          <a:bodyPr/>
          <a:lstStyle/>
          <a:p>
            <a:r>
              <a:rPr lang="en-US" dirty="0"/>
              <a:t>Tips for effective communication 	</a:t>
            </a:r>
          </a:p>
        </p:txBody>
      </p:sp>
      <p:graphicFrame>
        <p:nvGraphicFramePr>
          <p:cNvPr id="7" name="Content Placeholder 2">
            <a:extLst>
              <a:ext uri="{FF2B5EF4-FFF2-40B4-BE49-F238E27FC236}">
                <a16:creationId xmlns:a16="http://schemas.microsoft.com/office/drawing/2014/main" id="{D05D9D59-1746-4E88-A856-2E0AB0CB0606}"/>
              </a:ext>
            </a:extLst>
          </p:cNvPr>
          <p:cNvGraphicFramePr>
            <a:graphicFrameLocks noGrp="1"/>
          </p:cNvGraphicFramePr>
          <p:nvPr>
            <p:ph idx="1"/>
          </p:nvPr>
        </p:nvGraphicFramePr>
        <p:xfrm>
          <a:off x="952500" y="2285997"/>
          <a:ext cx="10287000" cy="38909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785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669F72C-E3FB-4C48-AEBD-AF7AC0D74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877653-0A80-F357-F790-A6DE740F3F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002118"/>
            <a:ext cx="6095999" cy="4855882"/>
          </a:xfrm>
          <a:prstGeom prst="rect">
            <a:avLst/>
          </a:prstGeom>
          <a:gradFill>
            <a:gsLst>
              <a:gs pos="67860">
                <a:schemeClr val="accent1">
                  <a:lumMod val="60000"/>
                  <a:lumOff val="40000"/>
                  <a:alpha val="91000"/>
                </a:schemeClr>
              </a:gs>
              <a:gs pos="0">
                <a:schemeClr val="accent1">
                  <a:lumMod val="60000"/>
                  <a:lumOff val="40000"/>
                  <a:alpha val="0"/>
                </a:schemeClr>
              </a:gs>
              <a:gs pos="91000">
                <a:schemeClr val="accent1">
                  <a:lumMod val="60000"/>
                  <a:lumOff val="40000"/>
                </a:schemeClr>
              </a:gs>
            </a:gsLst>
            <a:lin ang="5400000" scaled="1"/>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8E4F168-6027-94AD-02A9-E4430F506730}"/>
              </a:ext>
            </a:extLst>
          </p:cNvPr>
          <p:cNvSpPr>
            <a:spLocks noGrp="1"/>
          </p:cNvSpPr>
          <p:nvPr>
            <p:ph type="title"/>
          </p:nvPr>
        </p:nvSpPr>
        <p:spPr>
          <a:xfrm>
            <a:off x="1105989" y="1692835"/>
            <a:ext cx="3884024" cy="3472331"/>
          </a:xfrm>
        </p:spPr>
        <p:txBody>
          <a:bodyPr anchor="ctr">
            <a:normAutofit/>
          </a:bodyPr>
          <a:lstStyle/>
          <a:p>
            <a:pPr algn="ctr"/>
            <a:r>
              <a:rPr lang="en-US" dirty="0"/>
              <a:t>Resources for parents</a:t>
            </a:r>
            <a:endParaRPr lang="en-US"/>
          </a:p>
        </p:txBody>
      </p:sp>
      <p:sp>
        <p:nvSpPr>
          <p:cNvPr id="12" name="Rectangle 11">
            <a:extLst>
              <a:ext uri="{FF2B5EF4-FFF2-40B4-BE49-F238E27FC236}">
                <a16:creationId xmlns:a16="http://schemas.microsoft.com/office/drawing/2014/main" id="{31C3BA18-1038-B1DD-9C04-03C9E6E9D1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9CCED9E-F830-EDFC-BEF5-5D05F9AC500E}"/>
              </a:ext>
            </a:extLst>
          </p:cNvPr>
          <p:cNvSpPr>
            <a:spLocks noGrp="1"/>
          </p:cNvSpPr>
          <p:nvPr>
            <p:ph idx="1"/>
          </p:nvPr>
        </p:nvSpPr>
        <p:spPr>
          <a:xfrm>
            <a:off x="7029450" y="762000"/>
            <a:ext cx="4056562" cy="5334000"/>
          </a:xfrm>
        </p:spPr>
        <p:txBody>
          <a:bodyPr anchor="ctr">
            <a:normAutofit/>
          </a:bodyPr>
          <a:lstStyle/>
          <a:p>
            <a:pPr marL="342900" marR="0" lvl="0" indent="-342900">
              <a:lnSpc>
                <a:spcPct val="110000"/>
              </a:lnSpc>
              <a:spcBef>
                <a:spcPts val="0"/>
              </a:spcBef>
              <a:spcAft>
                <a:spcPts val="600"/>
              </a:spcAft>
              <a:buSzPts val="1000"/>
              <a:buFont typeface="Symbol" panose="05050102010706020507" pitchFamily="18" charset="2"/>
              <a:buChar char=""/>
              <a:tabLst>
                <a:tab pos="457200" algn="l"/>
              </a:tabLst>
            </a:pPr>
            <a:r>
              <a:rPr lang="en-US" sz="1500" b="1" dirty="0">
                <a:effectLst/>
                <a:latin typeface="Verdana Pro Cond Light" panose="020B0306030504040204" pitchFamily="34" charset="0"/>
                <a:ea typeface="Times New Roman" panose="02020603050405020304" pitchFamily="18" charset="0"/>
                <a:cs typeface="Aptos" panose="020B0004020202020204" pitchFamily="34" charset="0"/>
              </a:rPr>
              <a:t>Common Sense Media:</a:t>
            </a:r>
            <a:r>
              <a:rPr lang="en-US" sz="1500" dirty="0">
                <a:effectLst/>
                <a:latin typeface="Verdana Pro Cond Light" panose="020B0306030504040204" pitchFamily="34" charset="0"/>
                <a:ea typeface="Times New Roman" panose="02020603050405020304" pitchFamily="18" charset="0"/>
                <a:cs typeface="Aptos" panose="020B0004020202020204" pitchFamily="34" charset="0"/>
              </a:rPr>
              <a:t> Reviews and ratings for movies, TV shows, and games.</a:t>
            </a:r>
            <a:endParaRPr lang="en-US" sz="15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nSpc>
                <a:spcPct val="110000"/>
              </a:lnSpc>
              <a:spcBef>
                <a:spcPts val="0"/>
              </a:spcBef>
              <a:spcAft>
                <a:spcPts val="600"/>
              </a:spcAft>
              <a:buSzPts val="1000"/>
              <a:buFont typeface="Symbol" panose="05050102010706020507" pitchFamily="18" charset="2"/>
              <a:buChar char=""/>
              <a:tabLst>
                <a:tab pos="457200" algn="l"/>
              </a:tabLst>
            </a:pPr>
            <a:r>
              <a:rPr lang="en-US" sz="1500" b="1" dirty="0">
                <a:effectLst/>
                <a:latin typeface="Verdana Pro Cond Light" panose="020B0306030504040204" pitchFamily="34" charset="0"/>
                <a:ea typeface="Times New Roman" panose="02020603050405020304" pitchFamily="18" charset="0"/>
                <a:cs typeface="Aptos" panose="020B0004020202020204" pitchFamily="34" charset="0"/>
              </a:rPr>
              <a:t>School Counselor/Trusted Adult:</a:t>
            </a:r>
            <a:r>
              <a:rPr lang="en-US" sz="1500" dirty="0">
                <a:effectLst/>
                <a:latin typeface="Verdana Pro Cond Light" panose="020B0306030504040204" pitchFamily="34" charset="0"/>
                <a:ea typeface="Times New Roman" panose="02020603050405020304" pitchFamily="18" charset="0"/>
                <a:cs typeface="Aptos" panose="020B0004020202020204" pitchFamily="34" charset="0"/>
              </a:rPr>
              <a:t> Reach out for additional support and resources. Ensure your student can identify at least one ‘trusted adult’ on campus that they feel comfortable sharing sensitive or important information or questions with. </a:t>
            </a:r>
            <a:endParaRPr lang="en-US" sz="15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nSpc>
                <a:spcPct val="110000"/>
              </a:lnSpc>
              <a:spcBef>
                <a:spcPts val="0"/>
              </a:spcBef>
              <a:spcAft>
                <a:spcPts val="600"/>
              </a:spcAft>
              <a:buSzPts val="1000"/>
              <a:buFont typeface="Symbol" panose="05050102010706020507" pitchFamily="18" charset="2"/>
              <a:buChar char=""/>
              <a:tabLst>
                <a:tab pos="457200" algn="l"/>
              </a:tabLst>
            </a:pPr>
            <a:r>
              <a:rPr lang="en-US" sz="1500" b="1" dirty="0">
                <a:effectLst/>
                <a:latin typeface="Verdana Pro Cond Light" panose="020B0306030504040204" pitchFamily="34" charset="0"/>
                <a:ea typeface="Times New Roman" panose="02020603050405020304" pitchFamily="18" charset="0"/>
                <a:cs typeface="Aptos" panose="020B0004020202020204" pitchFamily="34" charset="0"/>
              </a:rPr>
              <a:t>Parenting Workshops:</a:t>
            </a:r>
            <a:r>
              <a:rPr lang="en-US" sz="1500" dirty="0">
                <a:effectLst/>
                <a:latin typeface="Verdana Pro Cond Light" panose="020B0306030504040204" pitchFamily="34" charset="0"/>
                <a:ea typeface="Times New Roman" panose="02020603050405020304" pitchFamily="18" charset="0"/>
                <a:cs typeface="Aptos" panose="020B0004020202020204" pitchFamily="34" charset="0"/>
              </a:rPr>
              <a:t> Attend workshops to learn more about effective communication strategies, Parent Nights, such as curriculum workshops, or become involved in the school functions through SAC (School Advisory Council) or PTO (Parent Teacher Organizations). </a:t>
            </a:r>
            <a:endParaRPr lang="en-US" sz="1500" dirty="0">
              <a:effectLst/>
              <a:latin typeface="Aptos" panose="020B0004020202020204" pitchFamily="34" charset="0"/>
              <a:ea typeface="Aptos" panose="020B0004020202020204" pitchFamily="34" charset="0"/>
              <a:cs typeface="Aptos" panose="020B0004020202020204" pitchFamily="34" charset="0"/>
            </a:endParaRPr>
          </a:p>
          <a:p>
            <a:pPr marL="0" marR="0">
              <a:lnSpc>
                <a:spcPct val="110000"/>
              </a:lnSpc>
              <a:spcBef>
                <a:spcPts val="0"/>
              </a:spcBef>
              <a:spcAft>
                <a:spcPts val="600"/>
              </a:spcAft>
            </a:pPr>
            <a:endParaRPr lang="en-US" sz="1500" b="1" dirty="0">
              <a:effectLst/>
              <a:latin typeface="Verdana Pro Cond Light" panose="020B0306030504040204" pitchFamily="34" charset="0"/>
              <a:ea typeface="Aptos" panose="020B0004020202020204" pitchFamily="34" charset="0"/>
              <a:cs typeface="Aptos" panose="020B0004020202020204" pitchFamily="34" charset="0"/>
            </a:endParaRPr>
          </a:p>
          <a:p>
            <a:pPr marL="0" marR="0">
              <a:lnSpc>
                <a:spcPct val="110000"/>
              </a:lnSpc>
              <a:spcBef>
                <a:spcPts val="0"/>
              </a:spcBef>
              <a:spcAft>
                <a:spcPts val="600"/>
              </a:spcAft>
            </a:pPr>
            <a:endParaRPr lang="en-US" sz="1500" b="1" dirty="0">
              <a:latin typeface="Verdana Pro Cond Light" panose="020B0306030504040204" pitchFamily="34" charset="0"/>
              <a:ea typeface="Aptos" panose="020B0004020202020204" pitchFamily="34" charset="0"/>
              <a:cs typeface="Aptos" panose="020B0004020202020204" pitchFamily="34" charset="0"/>
            </a:endParaRPr>
          </a:p>
          <a:p>
            <a:pPr marL="0" marR="0" indent="0">
              <a:lnSpc>
                <a:spcPct val="110000"/>
              </a:lnSpc>
              <a:spcBef>
                <a:spcPts val="0"/>
              </a:spcBef>
              <a:spcAft>
                <a:spcPts val="600"/>
              </a:spcAft>
              <a:buNone/>
            </a:pPr>
            <a:r>
              <a:rPr lang="en-US" sz="1500" b="1" dirty="0">
                <a:effectLst/>
                <a:latin typeface="Verdana Pro Cond Light" panose="020B0306030504040204" pitchFamily="34" charset="0"/>
                <a:ea typeface="Aptos" panose="020B0004020202020204" pitchFamily="34" charset="0"/>
                <a:cs typeface="Aptos" panose="020B0004020202020204" pitchFamily="34" charset="0"/>
              </a:rPr>
              <a:t>Together, we can create a safe and nurturing environment for our children!</a:t>
            </a:r>
            <a:endParaRPr lang="en-US" sz="1500" dirty="0">
              <a:effectLst/>
              <a:latin typeface="Aptos" panose="020B0004020202020204" pitchFamily="34" charset="0"/>
              <a:ea typeface="Aptos" panose="020B0004020202020204" pitchFamily="34" charset="0"/>
              <a:cs typeface="Aptos" panose="020B0004020202020204" pitchFamily="34" charset="0"/>
            </a:endParaRPr>
          </a:p>
          <a:p>
            <a:pPr marL="0" marR="0" indent="0">
              <a:lnSpc>
                <a:spcPct val="110000"/>
              </a:lnSpc>
              <a:spcBef>
                <a:spcPts val="0"/>
              </a:spcBef>
              <a:spcAft>
                <a:spcPts val="600"/>
              </a:spcAft>
              <a:buNone/>
            </a:pPr>
            <a:endParaRPr lang="en-US" sz="15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184922893"/>
      </p:ext>
    </p:extLst>
  </p:cSld>
  <p:clrMapOvr>
    <a:masterClrMapping/>
  </p:clrMapOvr>
</p:sld>
</file>

<file path=ppt/theme/theme1.xml><?xml version="1.0" encoding="utf-8"?>
<a:theme xmlns:a="http://schemas.openxmlformats.org/drawingml/2006/main" name="AfterglowVTI">
  <a:themeElements>
    <a:clrScheme name="Custom 7">
      <a:dk1>
        <a:sysClr val="windowText" lastClr="000000"/>
      </a:dk1>
      <a:lt1>
        <a:sysClr val="window" lastClr="FFFFFF"/>
      </a:lt1>
      <a:dk2>
        <a:srgbClr val="0A2E36"/>
      </a:dk2>
      <a:lt2>
        <a:srgbClr val="E7E6E6"/>
      </a:lt2>
      <a:accent1>
        <a:srgbClr val="188659"/>
      </a:accent1>
      <a:accent2>
        <a:srgbClr val="A3A300"/>
      </a:accent2>
      <a:accent3>
        <a:srgbClr val="00ADA8"/>
      </a:accent3>
      <a:accent4>
        <a:srgbClr val="EA0440"/>
      </a:accent4>
      <a:accent5>
        <a:srgbClr val="92278F"/>
      </a:accent5>
      <a:accent6>
        <a:srgbClr val="E15BC1"/>
      </a:accent6>
      <a:hlink>
        <a:srgbClr val="188659"/>
      </a:hlink>
      <a:folHlink>
        <a:srgbClr val="EA0440"/>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130</TotalTime>
  <Words>757</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Aptos</vt:lpstr>
      <vt:lpstr>Arial</vt:lpstr>
      <vt:lpstr>Symbol</vt:lpstr>
      <vt:lpstr>Trade Gothic Next Cond</vt:lpstr>
      <vt:lpstr>Trade Gothic Next Light</vt:lpstr>
      <vt:lpstr>Verdana Pro Cond Light</vt:lpstr>
      <vt:lpstr>Wingdings</vt:lpstr>
      <vt:lpstr>AfterglowVTI</vt:lpstr>
      <vt:lpstr>Important Conversations for Parents With Their students </vt:lpstr>
      <vt:lpstr>Discussing Threatening Behavior </vt:lpstr>
      <vt:lpstr>Monitoring Media Consumption</vt:lpstr>
      <vt:lpstr>Movie and Video Game Ratings </vt:lpstr>
      <vt:lpstr>Speaking to your kids</vt:lpstr>
      <vt:lpstr>Speaking to your kids</vt:lpstr>
      <vt:lpstr>Tips for effective communication  </vt:lpstr>
      <vt:lpstr>Resources for parents</vt:lpstr>
    </vt:vector>
  </TitlesOfParts>
  <Company>SJCSD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Holli Strompolis</dc:creator>
  <cp:lastModifiedBy>Richard Church</cp:lastModifiedBy>
  <cp:revision>2</cp:revision>
  <dcterms:created xsi:type="dcterms:W3CDTF">2024-09-18T18:59:56Z</dcterms:created>
  <dcterms:modified xsi:type="dcterms:W3CDTF">2024-12-10T14:45:43Z</dcterms:modified>
</cp:coreProperties>
</file>