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6" r:id="rId5"/>
    <p:sldId id="265" r:id="rId6"/>
    <p:sldId id="267" r:id="rId7"/>
    <p:sldId id="261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EAC19-B99A-4F09-9D07-7BFE05C2DAE7}" v="1" dt="2024-10-16T13:13:32.672"/>
    <p1510:client id="{CD957F4D-41E3-4F7B-BFCC-D9D58900973D}" v="7" dt="2024-10-16T19:04:14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Church" userId="a97df5df-55d7-4075-a9e8-d55920ca4495" providerId="ADAL" clId="{A98EAC19-B99A-4F09-9D07-7BFE05C2DAE7}"/>
    <pc:docChg chg="custSel addSld delSld modSld">
      <pc:chgData name="Richard Church" userId="a97df5df-55d7-4075-a9e8-d55920ca4495" providerId="ADAL" clId="{A98EAC19-B99A-4F09-9D07-7BFE05C2DAE7}" dt="2024-10-16T13:22:36.707" v="2510" actId="113"/>
      <pc:docMkLst>
        <pc:docMk/>
      </pc:docMkLst>
      <pc:sldChg chg="modSp mod">
        <pc:chgData name="Richard Church" userId="a97df5df-55d7-4075-a9e8-d55920ca4495" providerId="ADAL" clId="{A98EAC19-B99A-4F09-9D07-7BFE05C2DAE7}" dt="2024-10-15T12:14:23.224" v="307" actId="20577"/>
        <pc:sldMkLst>
          <pc:docMk/>
          <pc:sldMk cId="2606283069" sldId="257"/>
        </pc:sldMkLst>
        <pc:spChg chg="mod">
          <ac:chgData name="Richard Church" userId="a97df5df-55d7-4075-a9e8-d55920ca4495" providerId="ADAL" clId="{A98EAC19-B99A-4F09-9D07-7BFE05C2DAE7}" dt="2024-10-15T12:14:23.224" v="307" actId="20577"/>
          <ac:spMkLst>
            <pc:docMk/>
            <pc:sldMk cId="2606283069" sldId="257"/>
            <ac:spMk id="3" creationId="{85FEA5FE-8AE2-D936-14C9-A7C8E6DD90B2}"/>
          </ac:spMkLst>
        </pc:spChg>
      </pc:sldChg>
      <pc:sldChg chg="modSp new mod">
        <pc:chgData name="Richard Church" userId="a97df5df-55d7-4075-a9e8-d55920ca4495" providerId="ADAL" clId="{A98EAC19-B99A-4F09-9D07-7BFE05C2DAE7}" dt="2024-10-15T12:31:07.338" v="945" actId="20577"/>
        <pc:sldMkLst>
          <pc:docMk/>
          <pc:sldMk cId="217210624" sldId="258"/>
        </pc:sldMkLst>
        <pc:spChg chg="mod">
          <ac:chgData name="Richard Church" userId="a97df5df-55d7-4075-a9e8-d55920ca4495" providerId="ADAL" clId="{A98EAC19-B99A-4F09-9D07-7BFE05C2DAE7}" dt="2024-10-15T12:23:59.630" v="346" actId="122"/>
          <ac:spMkLst>
            <pc:docMk/>
            <pc:sldMk cId="217210624" sldId="258"/>
            <ac:spMk id="2" creationId="{6229F01E-5C9E-BD2A-9B77-C78D9603FA34}"/>
          </ac:spMkLst>
        </pc:spChg>
        <pc:spChg chg="mod">
          <ac:chgData name="Richard Church" userId="a97df5df-55d7-4075-a9e8-d55920ca4495" providerId="ADAL" clId="{A98EAC19-B99A-4F09-9D07-7BFE05C2DAE7}" dt="2024-10-15T12:31:07.338" v="945" actId="20577"/>
          <ac:spMkLst>
            <pc:docMk/>
            <pc:sldMk cId="217210624" sldId="258"/>
            <ac:spMk id="3" creationId="{621A56D8-3B19-13D5-0F8D-270CA395D478}"/>
          </ac:spMkLst>
        </pc:spChg>
      </pc:sldChg>
      <pc:sldChg chg="delSp modSp new mod">
        <pc:chgData name="Richard Church" userId="a97df5df-55d7-4075-a9e8-d55920ca4495" providerId="ADAL" clId="{A98EAC19-B99A-4F09-9D07-7BFE05C2DAE7}" dt="2024-10-16T13:22:36.707" v="2510" actId="113"/>
        <pc:sldMkLst>
          <pc:docMk/>
          <pc:sldMk cId="4187104472" sldId="259"/>
        </pc:sldMkLst>
        <pc:spChg chg="del">
          <ac:chgData name="Richard Church" userId="a97df5df-55d7-4075-a9e8-d55920ca4495" providerId="ADAL" clId="{A98EAC19-B99A-4F09-9D07-7BFE05C2DAE7}" dt="2024-10-15T12:31:14.289" v="946" actId="478"/>
          <ac:spMkLst>
            <pc:docMk/>
            <pc:sldMk cId="4187104472" sldId="259"/>
            <ac:spMk id="2" creationId="{ED5CB40B-0449-A0A6-E8BF-80916906D42F}"/>
          </ac:spMkLst>
        </pc:spChg>
        <pc:spChg chg="mod">
          <ac:chgData name="Richard Church" userId="a97df5df-55d7-4075-a9e8-d55920ca4495" providerId="ADAL" clId="{A98EAC19-B99A-4F09-9D07-7BFE05C2DAE7}" dt="2024-10-16T13:22:36.707" v="2510" actId="113"/>
          <ac:spMkLst>
            <pc:docMk/>
            <pc:sldMk cId="4187104472" sldId="259"/>
            <ac:spMk id="3" creationId="{830C13A7-0269-BE31-F980-7493BB933B29}"/>
          </ac:spMkLst>
        </pc:spChg>
      </pc:sldChg>
      <pc:sldChg chg="delSp modSp new mod">
        <pc:chgData name="Richard Church" userId="a97df5df-55d7-4075-a9e8-d55920ca4495" providerId="ADAL" clId="{A98EAC19-B99A-4F09-9D07-7BFE05C2DAE7}" dt="2024-10-16T13:01:55.636" v="1757" actId="20577"/>
        <pc:sldMkLst>
          <pc:docMk/>
          <pc:sldMk cId="1535732688" sldId="260"/>
        </pc:sldMkLst>
        <pc:spChg chg="del">
          <ac:chgData name="Richard Church" userId="a97df5df-55d7-4075-a9e8-d55920ca4495" providerId="ADAL" clId="{A98EAC19-B99A-4F09-9D07-7BFE05C2DAE7}" dt="2024-10-16T12:58:44.395" v="1695" actId="478"/>
          <ac:spMkLst>
            <pc:docMk/>
            <pc:sldMk cId="1535732688" sldId="260"/>
            <ac:spMk id="2" creationId="{DA59346E-101B-66BC-2D69-69BCD70E6583}"/>
          </ac:spMkLst>
        </pc:spChg>
        <pc:spChg chg="mod">
          <ac:chgData name="Richard Church" userId="a97df5df-55d7-4075-a9e8-d55920ca4495" providerId="ADAL" clId="{A98EAC19-B99A-4F09-9D07-7BFE05C2DAE7}" dt="2024-10-16T13:01:55.636" v="1757" actId="20577"/>
          <ac:spMkLst>
            <pc:docMk/>
            <pc:sldMk cId="1535732688" sldId="260"/>
            <ac:spMk id="3" creationId="{20791853-C080-C9A0-7D0A-103C7D5EB88A}"/>
          </ac:spMkLst>
        </pc:spChg>
      </pc:sldChg>
      <pc:sldChg chg="modSp new mod">
        <pc:chgData name="Richard Church" userId="a97df5df-55d7-4075-a9e8-d55920ca4495" providerId="ADAL" clId="{A98EAC19-B99A-4F09-9D07-7BFE05C2DAE7}" dt="2024-10-16T13:06:24.323" v="2203" actId="20577"/>
        <pc:sldMkLst>
          <pc:docMk/>
          <pc:sldMk cId="323567380" sldId="261"/>
        </pc:sldMkLst>
        <pc:spChg chg="mod">
          <ac:chgData name="Richard Church" userId="a97df5df-55d7-4075-a9e8-d55920ca4495" providerId="ADAL" clId="{A98EAC19-B99A-4F09-9D07-7BFE05C2DAE7}" dt="2024-10-16T13:02:33.675" v="1780" actId="20577"/>
          <ac:spMkLst>
            <pc:docMk/>
            <pc:sldMk cId="323567380" sldId="261"/>
            <ac:spMk id="2" creationId="{1855C6A3-D66B-40F1-C6FF-514BEF70A164}"/>
          </ac:spMkLst>
        </pc:spChg>
        <pc:spChg chg="mod">
          <ac:chgData name="Richard Church" userId="a97df5df-55d7-4075-a9e8-d55920ca4495" providerId="ADAL" clId="{A98EAC19-B99A-4F09-9D07-7BFE05C2DAE7}" dt="2024-10-16T13:06:24.323" v="2203" actId="20577"/>
          <ac:spMkLst>
            <pc:docMk/>
            <pc:sldMk cId="323567380" sldId="261"/>
            <ac:spMk id="3" creationId="{C27B1E63-01F3-AA3B-4C2B-E9EAB1357B10}"/>
          </ac:spMkLst>
        </pc:spChg>
      </pc:sldChg>
      <pc:sldChg chg="delSp modSp new del mod">
        <pc:chgData name="Richard Church" userId="a97df5df-55d7-4075-a9e8-d55920ca4495" providerId="ADAL" clId="{A98EAC19-B99A-4F09-9D07-7BFE05C2DAE7}" dt="2024-10-16T13:08:44.902" v="2231" actId="2696"/>
        <pc:sldMkLst>
          <pc:docMk/>
          <pc:sldMk cId="3052117357" sldId="262"/>
        </pc:sldMkLst>
        <pc:spChg chg="del">
          <ac:chgData name="Richard Church" userId="a97df5df-55d7-4075-a9e8-d55920ca4495" providerId="ADAL" clId="{A98EAC19-B99A-4F09-9D07-7BFE05C2DAE7}" dt="2024-10-16T13:07:15.717" v="2205" actId="478"/>
          <ac:spMkLst>
            <pc:docMk/>
            <pc:sldMk cId="3052117357" sldId="262"/>
            <ac:spMk id="2" creationId="{9CB09C27-E924-8730-49DF-BE2A055E285A}"/>
          </ac:spMkLst>
        </pc:spChg>
        <pc:spChg chg="mod">
          <ac:chgData name="Richard Church" userId="a97df5df-55d7-4075-a9e8-d55920ca4495" providerId="ADAL" clId="{A98EAC19-B99A-4F09-9D07-7BFE05C2DAE7}" dt="2024-10-16T13:07:45.596" v="2230" actId="20577"/>
          <ac:spMkLst>
            <pc:docMk/>
            <pc:sldMk cId="3052117357" sldId="262"/>
            <ac:spMk id="3" creationId="{D745F24C-6746-6DD8-AC04-FE67F3AB99EE}"/>
          </ac:spMkLst>
        </pc:spChg>
      </pc:sldChg>
      <pc:sldChg chg="delSp modSp new mod">
        <pc:chgData name="Richard Church" userId="a97df5df-55d7-4075-a9e8-d55920ca4495" providerId="ADAL" clId="{A98EAC19-B99A-4F09-9D07-7BFE05C2DAE7}" dt="2024-10-16T13:17:50.115" v="2509" actId="20577"/>
        <pc:sldMkLst>
          <pc:docMk/>
          <pc:sldMk cId="3376216508" sldId="262"/>
        </pc:sldMkLst>
        <pc:spChg chg="del">
          <ac:chgData name="Richard Church" userId="a97df5df-55d7-4075-a9e8-d55920ca4495" providerId="ADAL" clId="{A98EAC19-B99A-4F09-9D07-7BFE05C2DAE7}" dt="2024-10-16T13:08:55.043" v="2233" actId="478"/>
          <ac:spMkLst>
            <pc:docMk/>
            <pc:sldMk cId="3376216508" sldId="262"/>
            <ac:spMk id="2" creationId="{ED3E5F85-A0EB-A6C9-8734-AFA4143F7885}"/>
          </ac:spMkLst>
        </pc:spChg>
        <pc:spChg chg="mod">
          <ac:chgData name="Richard Church" userId="a97df5df-55d7-4075-a9e8-d55920ca4495" providerId="ADAL" clId="{A98EAC19-B99A-4F09-9D07-7BFE05C2DAE7}" dt="2024-10-16T13:17:50.115" v="2509" actId="20577"/>
          <ac:spMkLst>
            <pc:docMk/>
            <pc:sldMk cId="3376216508" sldId="262"/>
            <ac:spMk id="3" creationId="{ECDB1C49-6F3F-1B48-EC91-B00BA16A99DE}"/>
          </ac:spMkLst>
        </pc:spChg>
      </pc:sldChg>
    </pc:docChg>
  </pc:docChgLst>
  <pc:docChgLst>
    <pc:chgData name="Emily C. Serrano" userId="27934398-9e61-4e2d-8826-7f793860273b" providerId="ADAL" clId="{CD957F4D-41E3-4F7B-BFCC-D9D58900973D}"/>
    <pc:docChg chg="undo custSel addSld delSld modSld">
      <pc:chgData name="Emily C. Serrano" userId="27934398-9e61-4e2d-8826-7f793860273b" providerId="ADAL" clId="{CD957F4D-41E3-4F7B-BFCC-D9D58900973D}" dt="2024-10-16T19:04:19.695" v="145" actId="207"/>
      <pc:docMkLst>
        <pc:docMk/>
      </pc:docMkLst>
      <pc:sldChg chg="addSp modSp mod setBg">
        <pc:chgData name="Emily C. Serrano" userId="27934398-9e61-4e2d-8826-7f793860273b" providerId="ADAL" clId="{CD957F4D-41E3-4F7B-BFCC-D9D58900973D}" dt="2024-10-16T18:56:08.477" v="0" actId="26606"/>
        <pc:sldMkLst>
          <pc:docMk/>
          <pc:sldMk cId="1171717193" sldId="256"/>
        </pc:sldMkLst>
        <pc:spChg chg="mo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2" creationId="{018A3DD5-A8D1-8290-243E-F7C1C17E74D3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7" creationId="{577D6B2E-37A3-429E-A37C-F30ED6487282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9" creationId="{5CEAD642-85CF-4750-8432-7C80C901F001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11" creationId="{FA33EEAE-15D5-4119-8C1E-89D943F911EF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13" creationId="{730D8B3B-9B80-4025-B934-26DC7D7CD231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15" creationId="{1064D5D5-227B-4F66-9AEA-46F570E793BD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17" creationId="{646B67A4-D328-4747-A82B-65E84FA46368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19" creationId="{B5A1B09C-1565-46F8-B70F-621C5EB48A09}"/>
          </ac:spMkLst>
        </pc:spChg>
        <pc:spChg chg="add">
          <ac:chgData name="Emily C. Serrano" userId="27934398-9e61-4e2d-8826-7f793860273b" providerId="ADAL" clId="{CD957F4D-41E3-4F7B-BFCC-D9D58900973D}" dt="2024-10-16T18:56:08.477" v="0" actId="26606"/>
          <ac:spMkLst>
            <pc:docMk/>
            <pc:sldMk cId="1171717193" sldId="256"/>
            <ac:spMk id="21" creationId="{8C516CC8-80AC-446C-A56E-9F54B7210402}"/>
          </ac:spMkLst>
        </pc:spChg>
      </pc:sldChg>
      <pc:sldChg chg="del">
        <pc:chgData name="Emily C. Serrano" userId="27934398-9e61-4e2d-8826-7f793860273b" providerId="ADAL" clId="{CD957F4D-41E3-4F7B-BFCC-D9D58900973D}" dt="2024-10-16T18:56:40.728" v="8" actId="47"/>
        <pc:sldMkLst>
          <pc:docMk/>
          <pc:sldMk cId="2606283069" sldId="257"/>
        </pc:sldMkLst>
      </pc:sldChg>
      <pc:sldChg chg="del">
        <pc:chgData name="Emily C. Serrano" userId="27934398-9e61-4e2d-8826-7f793860273b" providerId="ADAL" clId="{CD957F4D-41E3-4F7B-BFCC-D9D58900973D}" dt="2024-10-16T18:57:28.419" v="29" actId="47"/>
        <pc:sldMkLst>
          <pc:docMk/>
          <pc:sldMk cId="217210624" sldId="258"/>
        </pc:sldMkLst>
      </pc:sldChg>
      <pc:sldChg chg="del">
        <pc:chgData name="Emily C. Serrano" userId="27934398-9e61-4e2d-8826-7f793860273b" providerId="ADAL" clId="{CD957F4D-41E3-4F7B-BFCC-D9D58900973D}" dt="2024-10-16T18:58:18.303" v="38" actId="47"/>
        <pc:sldMkLst>
          <pc:docMk/>
          <pc:sldMk cId="4187104472" sldId="259"/>
        </pc:sldMkLst>
      </pc:sldChg>
      <pc:sldChg chg="del">
        <pc:chgData name="Emily C. Serrano" userId="27934398-9e61-4e2d-8826-7f793860273b" providerId="ADAL" clId="{CD957F4D-41E3-4F7B-BFCC-D9D58900973D}" dt="2024-10-16T18:59:16.752" v="55" actId="47"/>
        <pc:sldMkLst>
          <pc:docMk/>
          <pc:sldMk cId="1535732688" sldId="260"/>
        </pc:sldMkLst>
      </pc:sldChg>
      <pc:sldChg chg="addSp delSp modSp mod setBg">
        <pc:chgData name="Emily C. Serrano" userId="27934398-9e61-4e2d-8826-7f793860273b" providerId="ADAL" clId="{CD957F4D-41E3-4F7B-BFCC-D9D58900973D}" dt="2024-10-16T19:02:43.520" v="108" actId="26606"/>
        <pc:sldMkLst>
          <pc:docMk/>
          <pc:sldMk cId="323567380" sldId="261"/>
        </pc:sldMkLst>
        <pc:spChg chg="mod">
          <ac:chgData name="Emily C. Serrano" userId="27934398-9e61-4e2d-8826-7f793860273b" providerId="ADAL" clId="{CD957F4D-41E3-4F7B-BFCC-D9D58900973D}" dt="2024-10-16T19:02:43.520" v="108" actId="26606"/>
          <ac:spMkLst>
            <pc:docMk/>
            <pc:sldMk cId="323567380" sldId="261"/>
            <ac:spMk id="2" creationId="{1855C6A3-D66B-40F1-C6FF-514BEF70A164}"/>
          </ac:spMkLst>
        </pc:spChg>
        <pc:spChg chg="del mod">
          <ac:chgData name="Emily C. Serrano" userId="27934398-9e61-4e2d-8826-7f793860273b" providerId="ADAL" clId="{CD957F4D-41E3-4F7B-BFCC-D9D58900973D}" dt="2024-10-16T19:02:43.520" v="108" actId="26606"/>
          <ac:spMkLst>
            <pc:docMk/>
            <pc:sldMk cId="323567380" sldId="261"/>
            <ac:spMk id="3" creationId="{C27B1E63-01F3-AA3B-4C2B-E9EAB1357B10}"/>
          </ac:spMkLst>
        </pc:spChg>
        <pc:spChg chg="add">
          <ac:chgData name="Emily C. Serrano" userId="27934398-9e61-4e2d-8826-7f793860273b" providerId="ADAL" clId="{CD957F4D-41E3-4F7B-BFCC-D9D58900973D}" dt="2024-10-16T19:02:43.520" v="108" actId="26606"/>
          <ac:spMkLst>
            <pc:docMk/>
            <pc:sldMk cId="323567380" sldId="261"/>
            <ac:spMk id="9" creationId="{7301F447-EEF7-48F5-AF73-7566EE7F64AD}"/>
          </ac:spMkLst>
        </pc:spChg>
        <pc:spChg chg="add">
          <ac:chgData name="Emily C. Serrano" userId="27934398-9e61-4e2d-8826-7f793860273b" providerId="ADAL" clId="{CD957F4D-41E3-4F7B-BFCC-D9D58900973D}" dt="2024-10-16T19:02:43.520" v="108" actId="26606"/>
          <ac:spMkLst>
            <pc:docMk/>
            <pc:sldMk cId="323567380" sldId="261"/>
            <ac:spMk id="11" creationId="{F7117410-A2A4-4085-9ADC-46744551DBDE}"/>
          </ac:spMkLst>
        </pc:spChg>
        <pc:spChg chg="add">
          <ac:chgData name="Emily C. Serrano" userId="27934398-9e61-4e2d-8826-7f793860273b" providerId="ADAL" clId="{CD957F4D-41E3-4F7B-BFCC-D9D58900973D}" dt="2024-10-16T19:02:43.520" v="108" actId="26606"/>
          <ac:spMkLst>
            <pc:docMk/>
            <pc:sldMk cId="323567380" sldId="261"/>
            <ac:spMk id="13" creationId="{99F74EB5-E547-4FB4-95F5-BCC788F3C4A0}"/>
          </ac:spMkLst>
        </pc:spChg>
        <pc:graphicFrameChg chg="add">
          <ac:chgData name="Emily C. Serrano" userId="27934398-9e61-4e2d-8826-7f793860273b" providerId="ADAL" clId="{CD957F4D-41E3-4F7B-BFCC-D9D58900973D}" dt="2024-10-16T19:02:43.520" v="108" actId="26606"/>
          <ac:graphicFrameMkLst>
            <pc:docMk/>
            <pc:sldMk cId="323567380" sldId="261"/>
            <ac:graphicFrameMk id="5" creationId="{C267AFCA-BEF5-4E19-C12A-9229EF7E41B3}"/>
          </ac:graphicFrameMkLst>
        </pc:graphicFrameChg>
      </pc:sldChg>
      <pc:sldChg chg="del">
        <pc:chgData name="Emily C. Serrano" userId="27934398-9e61-4e2d-8826-7f793860273b" providerId="ADAL" clId="{CD957F4D-41E3-4F7B-BFCC-D9D58900973D}" dt="2024-10-16T19:03:48.290" v="139" actId="47"/>
        <pc:sldMkLst>
          <pc:docMk/>
          <pc:sldMk cId="3376216508" sldId="262"/>
        </pc:sldMkLst>
      </pc:sldChg>
      <pc:sldChg chg="addSp delSp modSp new mod setBg">
        <pc:chgData name="Emily C. Serrano" userId="27934398-9e61-4e2d-8826-7f793860273b" providerId="ADAL" clId="{CD957F4D-41E3-4F7B-BFCC-D9D58900973D}" dt="2024-10-16T19:00:00.882" v="73" actId="26606"/>
        <pc:sldMkLst>
          <pc:docMk/>
          <pc:sldMk cId="3117070552" sldId="263"/>
        </pc:sldMkLst>
        <pc:spChg chg="mod">
          <ac:chgData name="Emily C. Serrano" userId="27934398-9e61-4e2d-8826-7f793860273b" providerId="ADAL" clId="{CD957F4D-41E3-4F7B-BFCC-D9D58900973D}" dt="2024-10-16T19:00:00.882" v="73" actId="26606"/>
          <ac:spMkLst>
            <pc:docMk/>
            <pc:sldMk cId="3117070552" sldId="263"/>
            <ac:spMk id="2" creationId="{A97B4615-AC79-248E-03B8-868F2ADE932E}"/>
          </ac:spMkLst>
        </pc:spChg>
        <pc:spChg chg="del mod">
          <ac:chgData name="Emily C. Serrano" userId="27934398-9e61-4e2d-8826-7f793860273b" providerId="ADAL" clId="{CD957F4D-41E3-4F7B-BFCC-D9D58900973D}" dt="2024-10-16T19:00:00.882" v="73" actId="26606"/>
          <ac:spMkLst>
            <pc:docMk/>
            <pc:sldMk cId="3117070552" sldId="263"/>
            <ac:spMk id="3" creationId="{AF1B557E-AD9F-46E2-5997-8692C7701B82}"/>
          </ac:spMkLst>
        </pc:spChg>
        <pc:spChg chg="add">
          <ac:chgData name="Emily C. Serrano" userId="27934398-9e61-4e2d-8826-7f793860273b" providerId="ADAL" clId="{CD957F4D-41E3-4F7B-BFCC-D9D58900973D}" dt="2024-10-16T19:00:00.882" v="73" actId="26606"/>
          <ac:spMkLst>
            <pc:docMk/>
            <pc:sldMk cId="3117070552" sldId="263"/>
            <ac:spMk id="9" creationId="{BACC6370-2D7E-4714-9D71-7542949D7D5D}"/>
          </ac:spMkLst>
        </pc:spChg>
        <pc:spChg chg="add">
          <ac:chgData name="Emily C. Serrano" userId="27934398-9e61-4e2d-8826-7f793860273b" providerId="ADAL" clId="{CD957F4D-41E3-4F7B-BFCC-D9D58900973D}" dt="2024-10-16T19:00:00.882" v="73" actId="26606"/>
          <ac:spMkLst>
            <pc:docMk/>
            <pc:sldMk cId="3117070552" sldId="263"/>
            <ac:spMk id="11" creationId="{F68B3F68-107C-434F-AA38-110D5EA91B85}"/>
          </ac:spMkLst>
        </pc:spChg>
        <pc:spChg chg="add">
          <ac:chgData name="Emily C. Serrano" userId="27934398-9e61-4e2d-8826-7f793860273b" providerId="ADAL" clId="{CD957F4D-41E3-4F7B-BFCC-D9D58900973D}" dt="2024-10-16T19:00:00.882" v="73" actId="26606"/>
          <ac:spMkLst>
            <pc:docMk/>
            <pc:sldMk cId="3117070552" sldId="263"/>
            <ac:spMk id="13" creationId="{AAD0DBB9-1A4B-4391-81D4-CB19F9AB918A}"/>
          </ac:spMkLst>
        </pc:spChg>
        <pc:spChg chg="add">
          <ac:chgData name="Emily C. Serrano" userId="27934398-9e61-4e2d-8826-7f793860273b" providerId="ADAL" clId="{CD957F4D-41E3-4F7B-BFCC-D9D58900973D}" dt="2024-10-16T19:00:00.882" v="73" actId="26606"/>
          <ac:spMkLst>
            <pc:docMk/>
            <pc:sldMk cId="3117070552" sldId="263"/>
            <ac:spMk id="15" creationId="{063BBA22-50EA-4C4D-BE05-F1CE4E63AA56}"/>
          </ac:spMkLst>
        </pc:spChg>
        <pc:graphicFrameChg chg="add">
          <ac:chgData name="Emily C. Serrano" userId="27934398-9e61-4e2d-8826-7f793860273b" providerId="ADAL" clId="{CD957F4D-41E3-4F7B-BFCC-D9D58900973D}" dt="2024-10-16T19:00:00.882" v="73" actId="26606"/>
          <ac:graphicFrameMkLst>
            <pc:docMk/>
            <pc:sldMk cId="3117070552" sldId="263"/>
            <ac:graphicFrameMk id="5" creationId="{23A01D7B-F413-5E22-BB8A-52255292DA10}"/>
          </ac:graphicFrameMkLst>
        </pc:graphicFrameChg>
      </pc:sldChg>
      <pc:sldChg chg="addSp modSp new mod setBg">
        <pc:chgData name="Emily C. Serrano" userId="27934398-9e61-4e2d-8826-7f793860273b" providerId="ADAL" clId="{CD957F4D-41E3-4F7B-BFCC-D9D58900973D}" dt="2024-10-16T19:00:37.634" v="90" actId="26606"/>
        <pc:sldMkLst>
          <pc:docMk/>
          <pc:sldMk cId="3041575511" sldId="264"/>
        </pc:sldMkLst>
        <pc:spChg chg="mod">
          <ac:chgData name="Emily C. Serrano" userId="27934398-9e61-4e2d-8826-7f793860273b" providerId="ADAL" clId="{CD957F4D-41E3-4F7B-BFCC-D9D58900973D}" dt="2024-10-16T19:00:37.634" v="90" actId="26606"/>
          <ac:spMkLst>
            <pc:docMk/>
            <pc:sldMk cId="3041575511" sldId="264"/>
            <ac:spMk id="2" creationId="{944D6F16-B9FC-DAEC-8570-4B3E58D07C8F}"/>
          </ac:spMkLst>
        </pc:spChg>
        <pc:spChg chg="mod">
          <ac:chgData name="Emily C. Serrano" userId="27934398-9e61-4e2d-8826-7f793860273b" providerId="ADAL" clId="{CD957F4D-41E3-4F7B-BFCC-D9D58900973D}" dt="2024-10-16T19:00:37.634" v="90" actId="26606"/>
          <ac:spMkLst>
            <pc:docMk/>
            <pc:sldMk cId="3041575511" sldId="264"/>
            <ac:spMk id="3" creationId="{9AFB2335-B5EF-C1BC-048D-16A7E9D6EB2A}"/>
          </ac:spMkLst>
        </pc:spChg>
        <pc:spChg chg="add">
          <ac:chgData name="Emily C. Serrano" userId="27934398-9e61-4e2d-8826-7f793860273b" providerId="ADAL" clId="{CD957F4D-41E3-4F7B-BFCC-D9D58900973D}" dt="2024-10-16T19:00:37.634" v="90" actId="26606"/>
          <ac:spMkLst>
            <pc:docMk/>
            <pc:sldMk cId="3041575511" sldId="264"/>
            <ac:spMk id="8" creationId="{3AD318CC-E2A8-4E27-9548-A047A78999B1}"/>
          </ac:spMkLst>
        </pc:spChg>
        <pc:spChg chg="add">
          <ac:chgData name="Emily C. Serrano" userId="27934398-9e61-4e2d-8826-7f793860273b" providerId="ADAL" clId="{CD957F4D-41E3-4F7B-BFCC-D9D58900973D}" dt="2024-10-16T19:00:37.634" v="90" actId="26606"/>
          <ac:spMkLst>
            <pc:docMk/>
            <pc:sldMk cId="3041575511" sldId="264"/>
            <ac:spMk id="14" creationId="{2C1BBA94-3F40-40AA-8BB9-E69E25E537C1}"/>
          </ac:spMkLst>
        </pc:spChg>
        <pc:grpChg chg="add">
          <ac:chgData name="Emily C. Serrano" userId="27934398-9e61-4e2d-8826-7f793860273b" providerId="ADAL" clId="{CD957F4D-41E3-4F7B-BFCC-D9D58900973D}" dt="2024-10-16T19:00:37.634" v="90" actId="26606"/>
          <ac:grpSpMkLst>
            <pc:docMk/>
            <pc:sldMk cId="3041575511" sldId="264"/>
            <ac:grpSpMk id="10" creationId="{B14B560F-9DD7-4302-A60B-EBD3EF59B073}"/>
          </ac:grpSpMkLst>
        </pc:grpChg>
      </pc:sldChg>
      <pc:sldChg chg="addSp delSp modSp new mod setBg">
        <pc:chgData name="Emily C. Serrano" userId="27934398-9e61-4e2d-8826-7f793860273b" providerId="ADAL" clId="{CD957F4D-41E3-4F7B-BFCC-D9D58900973D}" dt="2024-10-16T19:02:16.724" v="100" actId="26606"/>
        <pc:sldMkLst>
          <pc:docMk/>
          <pc:sldMk cId="3637183196" sldId="265"/>
        </pc:sldMkLst>
        <pc:spChg chg="mod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2" creationId="{D6316DED-E87F-963C-5850-B74556FA8B19}"/>
          </ac:spMkLst>
        </pc:spChg>
        <pc:spChg chg="add del mod">
          <ac:chgData name="Emily C. Serrano" userId="27934398-9e61-4e2d-8826-7f793860273b" providerId="ADAL" clId="{CD957F4D-41E3-4F7B-BFCC-D9D58900973D}" dt="2024-10-16T19:01:05.648" v="95" actId="26606"/>
          <ac:spMkLst>
            <pc:docMk/>
            <pc:sldMk cId="3637183196" sldId="265"/>
            <ac:spMk id="3" creationId="{780069C1-2227-D300-8D5D-87E367AB449A}"/>
          </ac:spMkLst>
        </pc:spChg>
        <pc:spChg chg="add del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8" creationId="{1B15ED52-F352-441B-82BF-E0EA34836D08}"/>
          </ac:spMkLst>
        </pc:spChg>
        <pc:spChg chg="add del">
          <ac:chgData name="Emily C. Serrano" userId="27934398-9e61-4e2d-8826-7f793860273b" providerId="ADAL" clId="{CD957F4D-41E3-4F7B-BFCC-D9D58900973D}" dt="2024-10-16T19:01:05.637" v="94" actId="26606"/>
          <ac:spMkLst>
            <pc:docMk/>
            <pc:sldMk cId="3637183196" sldId="265"/>
            <ac:spMk id="9" creationId="{53B021B3-DE93-4AB7-8A18-CF5F1CED88B8}"/>
          </ac:spMkLst>
        </pc:spChg>
        <pc:spChg chg="add del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10" creationId="{3B2E3793-BFE6-45A2-9B7B-E18844431C99}"/>
          </ac:spMkLst>
        </pc:spChg>
        <pc:spChg chg="add del">
          <ac:chgData name="Emily C. Serrano" userId="27934398-9e61-4e2d-8826-7f793860273b" providerId="ADAL" clId="{CD957F4D-41E3-4F7B-BFCC-D9D58900973D}" dt="2024-10-16T19:01:05.637" v="94" actId="26606"/>
          <ac:spMkLst>
            <pc:docMk/>
            <pc:sldMk cId="3637183196" sldId="265"/>
            <ac:spMk id="11" creationId="{52D502E5-F6B4-4D58-B4AE-FC466FF15EE8}"/>
          </ac:spMkLst>
        </pc:spChg>
        <pc:spChg chg="add del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12" creationId="{BC4C4868-CB8F-4AF9-9CDB-8108F2C19B67}"/>
          </ac:spMkLst>
        </pc:spChg>
        <pc:spChg chg="add del">
          <ac:chgData name="Emily C. Serrano" userId="27934398-9e61-4e2d-8826-7f793860273b" providerId="ADAL" clId="{CD957F4D-41E3-4F7B-BFCC-D9D58900973D}" dt="2024-10-16T19:01:05.637" v="94" actId="26606"/>
          <ac:spMkLst>
            <pc:docMk/>
            <pc:sldMk cId="3637183196" sldId="265"/>
            <ac:spMk id="13" creationId="{9DECDBF4-02B6-4BB4-B65B-B8107AD6A9E8}"/>
          </ac:spMkLst>
        </pc:spChg>
        <pc:spChg chg="add del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14" creationId="{375E0459-6403-40CD-989D-56A4407CA12E}"/>
          </ac:spMkLst>
        </pc:spChg>
        <pc:spChg chg="add del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15" creationId="{780069C1-2227-D300-8D5D-87E367AB449A}"/>
          </ac:spMkLst>
        </pc:spChg>
        <pc:spChg chg="add del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16" creationId="{53E5B1A8-3AC9-4BD1-9BBC-78CA94F2D1BA}"/>
          </ac:spMkLst>
        </pc:spChg>
        <pc:spChg chg="add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19" creationId="{7301F447-EEF7-48F5-AF73-7566EE7F64AD}"/>
          </ac:spMkLst>
        </pc:spChg>
        <pc:spChg chg="add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20" creationId="{F7117410-A2A4-4085-9ADC-46744551DBDE}"/>
          </ac:spMkLst>
        </pc:spChg>
        <pc:spChg chg="add">
          <ac:chgData name="Emily C. Serrano" userId="27934398-9e61-4e2d-8826-7f793860273b" providerId="ADAL" clId="{CD957F4D-41E3-4F7B-BFCC-D9D58900973D}" dt="2024-10-16T19:02:16.724" v="100" actId="26606"/>
          <ac:spMkLst>
            <pc:docMk/>
            <pc:sldMk cId="3637183196" sldId="265"/>
            <ac:spMk id="21" creationId="{99F74EB5-E547-4FB4-95F5-BCC788F3C4A0}"/>
          </ac:spMkLst>
        </pc:spChg>
        <pc:spChg chg="add del">
          <ac:chgData name="Emily C. Serrano" userId="27934398-9e61-4e2d-8826-7f793860273b" providerId="ADAL" clId="{CD957F4D-41E3-4F7B-BFCC-D9D58900973D}" dt="2024-10-16T19:01:57.037" v="99" actId="26606"/>
          <ac:spMkLst>
            <pc:docMk/>
            <pc:sldMk cId="3637183196" sldId="265"/>
            <ac:spMk id="22" creationId="{53B021B3-DE93-4AB7-8A18-CF5F1CED88B8}"/>
          </ac:spMkLst>
        </pc:spChg>
        <pc:spChg chg="add del">
          <ac:chgData name="Emily C. Serrano" userId="27934398-9e61-4e2d-8826-7f793860273b" providerId="ADAL" clId="{CD957F4D-41E3-4F7B-BFCC-D9D58900973D}" dt="2024-10-16T19:01:57.037" v="99" actId="26606"/>
          <ac:spMkLst>
            <pc:docMk/>
            <pc:sldMk cId="3637183196" sldId="265"/>
            <ac:spMk id="24" creationId="{52D502E5-F6B4-4D58-B4AE-FC466FF15EE8}"/>
          </ac:spMkLst>
        </pc:spChg>
        <pc:spChg chg="add del">
          <ac:chgData name="Emily C. Serrano" userId="27934398-9e61-4e2d-8826-7f793860273b" providerId="ADAL" clId="{CD957F4D-41E3-4F7B-BFCC-D9D58900973D}" dt="2024-10-16T19:01:57.037" v="99" actId="26606"/>
          <ac:spMkLst>
            <pc:docMk/>
            <pc:sldMk cId="3637183196" sldId="265"/>
            <ac:spMk id="26" creationId="{9DECDBF4-02B6-4BB4-B65B-B8107AD6A9E8}"/>
          </ac:spMkLst>
        </pc:spChg>
        <pc:graphicFrameChg chg="add del">
          <ac:chgData name="Emily C. Serrano" userId="27934398-9e61-4e2d-8826-7f793860273b" providerId="ADAL" clId="{CD957F4D-41E3-4F7B-BFCC-D9D58900973D}" dt="2024-10-16T19:01:05.637" v="94" actId="26606"/>
          <ac:graphicFrameMkLst>
            <pc:docMk/>
            <pc:sldMk cId="3637183196" sldId="265"/>
            <ac:graphicFrameMk id="5" creationId="{F22D56BC-AE00-5222-65EF-E9BB6B19EA5E}"/>
          </ac:graphicFrameMkLst>
        </pc:graphicFrameChg>
        <pc:graphicFrameChg chg="add del mod">
          <ac:chgData name="Emily C. Serrano" userId="27934398-9e61-4e2d-8826-7f793860273b" providerId="ADAL" clId="{CD957F4D-41E3-4F7B-BFCC-D9D58900973D}" dt="2024-10-16T19:01:57.037" v="99" actId="26606"/>
          <ac:graphicFrameMkLst>
            <pc:docMk/>
            <pc:sldMk cId="3637183196" sldId="265"/>
            <ac:graphicFrameMk id="18" creationId="{0F4787C9-3AEB-0ADA-842F-7D5B08B100A5}"/>
          </ac:graphicFrameMkLst>
        </pc:graphicFrameChg>
        <pc:graphicFrameChg chg="add">
          <ac:chgData name="Emily C. Serrano" userId="27934398-9e61-4e2d-8826-7f793860273b" providerId="ADAL" clId="{CD957F4D-41E3-4F7B-BFCC-D9D58900973D}" dt="2024-10-16T19:02:16.724" v="100" actId="26606"/>
          <ac:graphicFrameMkLst>
            <pc:docMk/>
            <pc:sldMk cId="3637183196" sldId="265"/>
            <ac:graphicFrameMk id="23" creationId="{36DA577C-8C9F-06A9-FFE3-8756B2E32BF1}"/>
          </ac:graphicFrameMkLst>
        </pc:graphicFrameChg>
      </pc:sldChg>
      <pc:sldChg chg="addSp modSp new mod setBg">
        <pc:chgData name="Emily C. Serrano" userId="27934398-9e61-4e2d-8826-7f793860273b" providerId="ADAL" clId="{CD957F4D-41E3-4F7B-BFCC-D9D58900973D}" dt="2024-10-16T19:00:47.529" v="92" actId="5793"/>
        <pc:sldMkLst>
          <pc:docMk/>
          <pc:sldMk cId="2905542598" sldId="266"/>
        </pc:sldMkLst>
        <pc:spChg chg="mod">
          <ac:chgData name="Emily C. Serrano" userId="27934398-9e61-4e2d-8826-7f793860273b" providerId="ADAL" clId="{CD957F4D-41E3-4F7B-BFCC-D9D58900973D}" dt="2024-10-16T19:00:44.628" v="91" actId="26606"/>
          <ac:spMkLst>
            <pc:docMk/>
            <pc:sldMk cId="2905542598" sldId="266"/>
            <ac:spMk id="2" creationId="{D9D21C08-94D7-39BB-639F-3DF8F1FC7086}"/>
          </ac:spMkLst>
        </pc:spChg>
        <pc:spChg chg="mod">
          <ac:chgData name="Emily C. Serrano" userId="27934398-9e61-4e2d-8826-7f793860273b" providerId="ADAL" clId="{CD957F4D-41E3-4F7B-BFCC-D9D58900973D}" dt="2024-10-16T19:00:47.529" v="92" actId="5793"/>
          <ac:spMkLst>
            <pc:docMk/>
            <pc:sldMk cId="2905542598" sldId="266"/>
            <ac:spMk id="3" creationId="{7D8F838A-1002-C6A0-2D7E-C59CDF738810}"/>
          </ac:spMkLst>
        </pc:spChg>
        <pc:spChg chg="add">
          <ac:chgData name="Emily C. Serrano" userId="27934398-9e61-4e2d-8826-7f793860273b" providerId="ADAL" clId="{CD957F4D-41E3-4F7B-BFCC-D9D58900973D}" dt="2024-10-16T19:00:44.628" v="91" actId="26606"/>
          <ac:spMkLst>
            <pc:docMk/>
            <pc:sldMk cId="2905542598" sldId="266"/>
            <ac:spMk id="8" creationId="{DBF61EA3-B236-439E-9C0B-340980D56BEE}"/>
          </ac:spMkLst>
        </pc:spChg>
        <pc:spChg chg="add">
          <ac:chgData name="Emily C. Serrano" userId="27934398-9e61-4e2d-8826-7f793860273b" providerId="ADAL" clId="{CD957F4D-41E3-4F7B-BFCC-D9D58900973D}" dt="2024-10-16T19:00:44.628" v="91" actId="26606"/>
          <ac:spMkLst>
            <pc:docMk/>
            <pc:sldMk cId="2905542598" sldId="266"/>
            <ac:spMk id="14" creationId="{E659831F-0D9A-4C63-9EBB-8435B85A440F}"/>
          </ac:spMkLst>
        </pc:spChg>
        <pc:grpChg chg="add">
          <ac:chgData name="Emily C. Serrano" userId="27934398-9e61-4e2d-8826-7f793860273b" providerId="ADAL" clId="{CD957F4D-41E3-4F7B-BFCC-D9D58900973D}" dt="2024-10-16T19:00:44.628" v="91" actId="26606"/>
          <ac:grpSpMkLst>
            <pc:docMk/>
            <pc:sldMk cId="2905542598" sldId="266"/>
            <ac:grpSpMk id="10" creationId="{28FAF094-D087-493F-8DF9-A486C2D6BBAA}"/>
          </ac:grpSpMkLst>
        </pc:grpChg>
      </pc:sldChg>
      <pc:sldChg chg="addSp delSp modSp new mod setBg">
        <pc:chgData name="Emily C. Serrano" userId="27934398-9e61-4e2d-8826-7f793860273b" providerId="ADAL" clId="{CD957F4D-41E3-4F7B-BFCC-D9D58900973D}" dt="2024-10-16T19:02:33.807" v="107" actId="27636"/>
        <pc:sldMkLst>
          <pc:docMk/>
          <pc:sldMk cId="3245628292" sldId="267"/>
        </pc:sldMkLst>
        <pc:spChg chg="mod">
          <ac:chgData name="Emily C. Serrano" userId="27934398-9e61-4e2d-8826-7f793860273b" providerId="ADAL" clId="{CD957F4D-41E3-4F7B-BFCC-D9D58900973D}" dt="2024-10-16T19:02:33.807" v="107" actId="27636"/>
          <ac:spMkLst>
            <pc:docMk/>
            <pc:sldMk cId="3245628292" sldId="267"/>
            <ac:spMk id="2" creationId="{3ACBEAA3-BD06-FFF4-EA80-A852FFE5CC3B}"/>
          </ac:spMkLst>
        </pc:spChg>
        <pc:spChg chg="del mod">
          <ac:chgData name="Emily C. Serrano" userId="27934398-9e61-4e2d-8826-7f793860273b" providerId="ADAL" clId="{CD957F4D-41E3-4F7B-BFCC-D9D58900973D}" dt="2024-10-16T19:02:22.577" v="101" actId="26606"/>
          <ac:spMkLst>
            <pc:docMk/>
            <pc:sldMk cId="3245628292" sldId="267"/>
            <ac:spMk id="3" creationId="{6647148B-B4D6-AFF9-74DF-D768BC22F0FF}"/>
          </ac:spMkLst>
        </pc:spChg>
        <pc:spChg chg="add">
          <ac:chgData name="Emily C. Serrano" userId="27934398-9e61-4e2d-8826-7f793860273b" providerId="ADAL" clId="{CD957F4D-41E3-4F7B-BFCC-D9D58900973D}" dt="2024-10-16T19:02:22.577" v="101" actId="26606"/>
          <ac:spMkLst>
            <pc:docMk/>
            <pc:sldMk cId="3245628292" sldId="267"/>
            <ac:spMk id="9" creationId="{7301F447-EEF7-48F5-AF73-7566EE7F64AD}"/>
          </ac:spMkLst>
        </pc:spChg>
        <pc:spChg chg="add">
          <ac:chgData name="Emily C. Serrano" userId="27934398-9e61-4e2d-8826-7f793860273b" providerId="ADAL" clId="{CD957F4D-41E3-4F7B-BFCC-D9D58900973D}" dt="2024-10-16T19:02:22.577" v="101" actId="26606"/>
          <ac:spMkLst>
            <pc:docMk/>
            <pc:sldMk cId="3245628292" sldId="267"/>
            <ac:spMk id="11" creationId="{F7117410-A2A4-4085-9ADC-46744551DBDE}"/>
          </ac:spMkLst>
        </pc:spChg>
        <pc:spChg chg="add">
          <ac:chgData name="Emily C. Serrano" userId="27934398-9e61-4e2d-8826-7f793860273b" providerId="ADAL" clId="{CD957F4D-41E3-4F7B-BFCC-D9D58900973D}" dt="2024-10-16T19:02:22.577" v="101" actId="26606"/>
          <ac:spMkLst>
            <pc:docMk/>
            <pc:sldMk cId="3245628292" sldId="267"/>
            <ac:spMk id="13" creationId="{99F74EB5-E547-4FB4-95F5-BCC788F3C4A0}"/>
          </ac:spMkLst>
        </pc:spChg>
        <pc:graphicFrameChg chg="add">
          <ac:chgData name="Emily C. Serrano" userId="27934398-9e61-4e2d-8826-7f793860273b" providerId="ADAL" clId="{CD957F4D-41E3-4F7B-BFCC-D9D58900973D}" dt="2024-10-16T19:02:22.577" v="101" actId="26606"/>
          <ac:graphicFrameMkLst>
            <pc:docMk/>
            <pc:sldMk cId="3245628292" sldId="267"/>
            <ac:graphicFrameMk id="5" creationId="{5292500D-6D65-AF94-ED49-AFAC8B10AA69}"/>
          </ac:graphicFrameMkLst>
        </pc:graphicFrameChg>
      </pc:sldChg>
      <pc:sldChg chg="addSp delSp modSp new mod setBg setClrOvrMap">
        <pc:chgData name="Emily C. Serrano" userId="27934398-9e61-4e2d-8826-7f793860273b" providerId="ADAL" clId="{CD957F4D-41E3-4F7B-BFCC-D9D58900973D}" dt="2024-10-16T19:04:19.695" v="145" actId="207"/>
        <pc:sldMkLst>
          <pc:docMk/>
          <pc:sldMk cId="2968825961" sldId="268"/>
        </pc:sldMkLst>
        <pc:spChg chg="mod">
          <ac:chgData name="Emily C. Serrano" userId="27934398-9e61-4e2d-8826-7f793860273b" providerId="ADAL" clId="{CD957F4D-41E3-4F7B-BFCC-D9D58900973D}" dt="2024-10-16T19:04:01.315" v="140" actId="26606"/>
          <ac:spMkLst>
            <pc:docMk/>
            <pc:sldMk cId="2968825961" sldId="268"/>
            <ac:spMk id="2" creationId="{4C424976-7B94-C913-1318-E6BC1CE73EAD}"/>
          </ac:spMkLst>
        </pc:spChg>
        <pc:spChg chg="del mod">
          <ac:chgData name="Emily C. Serrano" userId="27934398-9e61-4e2d-8826-7f793860273b" providerId="ADAL" clId="{CD957F4D-41E3-4F7B-BFCC-D9D58900973D}" dt="2024-10-16T19:04:01.315" v="140" actId="26606"/>
          <ac:spMkLst>
            <pc:docMk/>
            <pc:sldMk cId="2968825961" sldId="268"/>
            <ac:spMk id="3" creationId="{A11FFCD9-A885-6B1E-BE99-1F3F6969750F}"/>
          </ac:spMkLst>
        </pc:spChg>
        <pc:spChg chg="add del">
          <ac:chgData name="Emily C. Serrano" userId="27934398-9e61-4e2d-8826-7f793860273b" providerId="ADAL" clId="{CD957F4D-41E3-4F7B-BFCC-D9D58900973D}" dt="2024-10-16T19:03:19.354" v="123" actId="22"/>
          <ac:spMkLst>
            <pc:docMk/>
            <pc:sldMk cId="2968825961" sldId="268"/>
            <ac:spMk id="5" creationId="{FD717311-A8F5-102D-9BD7-26F744278B8C}"/>
          </ac:spMkLst>
        </pc:spChg>
        <pc:graphicFrameChg chg="add mod modGraphic">
          <ac:chgData name="Emily C. Serrano" userId="27934398-9e61-4e2d-8826-7f793860273b" providerId="ADAL" clId="{CD957F4D-41E3-4F7B-BFCC-D9D58900973D}" dt="2024-10-16T19:04:19.695" v="145" actId="207"/>
          <ac:graphicFrameMkLst>
            <pc:docMk/>
            <pc:sldMk cId="2968825961" sldId="268"/>
            <ac:graphicFrameMk id="7" creationId="{66B5FEEA-3C1C-B9B6-4E6B-3F0B8275E161}"/>
          </ac:graphicFrameMkLst>
        </pc:graphicFrameChg>
        <pc:picChg chg="add mod">
          <ac:chgData name="Emily C. Serrano" userId="27934398-9e61-4e2d-8826-7f793860273b" providerId="ADAL" clId="{CD957F4D-41E3-4F7B-BFCC-D9D58900973D}" dt="2024-10-16T19:04:06.221" v="142" actId="27614"/>
          <ac:picMkLst>
            <pc:docMk/>
            <pc:sldMk cId="2968825961" sldId="268"/>
            <ac:picMk id="6" creationId="{A8286FC7-49F8-F026-A65B-F5D82F1821A0}"/>
          </ac:picMkLst>
        </pc:pic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mailto:Richard.Church@stjohns.k12.fl.us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mailto:Richard.Church@stjohns.k12.fl.u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65F09B-B9E6-4853-823A-30E66834352F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1554C215-690D-41D0-8527-6F3B6762F579}">
      <dgm:prSet/>
      <dgm:spPr/>
      <dgm:t>
        <a:bodyPr/>
        <a:lstStyle/>
        <a:p>
          <a:r>
            <a:rPr lang="en-US"/>
            <a:t>The purpose of this rule in Florida statute is to set forth requirement related to threat management, a process by which school districts assess, manage and monitor potential and real threats to student safety.</a:t>
          </a:r>
        </a:p>
      </dgm:t>
    </dgm:pt>
    <dgm:pt modelId="{E2CC7503-9C0F-4DFF-AD47-FC77C7C47BAB}" type="parTrans" cxnId="{220984E5-5677-45C6-87E9-925C8E5B7F2B}">
      <dgm:prSet/>
      <dgm:spPr/>
      <dgm:t>
        <a:bodyPr/>
        <a:lstStyle/>
        <a:p>
          <a:endParaRPr lang="en-US"/>
        </a:p>
      </dgm:t>
    </dgm:pt>
    <dgm:pt modelId="{0B429098-A447-4CCB-B74D-DB73B04E8F3C}" type="sibTrans" cxnId="{220984E5-5677-45C6-87E9-925C8E5B7F2B}">
      <dgm:prSet/>
      <dgm:spPr/>
      <dgm:t>
        <a:bodyPr/>
        <a:lstStyle/>
        <a:p>
          <a:endParaRPr lang="en-US"/>
        </a:p>
      </dgm:t>
    </dgm:pt>
    <dgm:pt modelId="{65F5805E-5377-49C3-972C-99B0E4C64CFF}">
      <dgm:prSet/>
      <dgm:spPr/>
      <dgm:t>
        <a:bodyPr/>
        <a:lstStyle/>
        <a:p>
          <a:r>
            <a:rPr lang="en-US"/>
            <a:t>The goal of threat management is to identify and address concerning behavior before it becomes a threat to the school community. The process includes: Identifying individuals exhibiting concerning behavior and threats, assessing the risk of harm, and coordinating appropriate interventions.   </a:t>
          </a:r>
        </a:p>
      </dgm:t>
    </dgm:pt>
    <dgm:pt modelId="{AFF2D432-F6AC-4920-9589-376621B0F35D}" type="parTrans" cxnId="{16B14AF5-D8E3-4C13-9D92-C9FFF66E2546}">
      <dgm:prSet/>
      <dgm:spPr/>
      <dgm:t>
        <a:bodyPr/>
        <a:lstStyle/>
        <a:p>
          <a:endParaRPr lang="en-US"/>
        </a:p>
      </dgm:t>
    </dgm:pt>
    <dgm:pt modelId="{AF9635B2-BC80-4C88-85A0-5343165DB2B4}" type="sibTrans" cxnId="{16B14AF5-D8E3-4C13-9D92-C9FFF66E2546}">
      <dgm:prSet/>
      <dgm:spPr/>
      <dgm:t>
        <a:bodyPr/>
        <a:lstStyle/>
        <a:p>
          <a:endParaRPr lang="en-US"/>
        </a:p>
      </dgm:t>
    </dgm:pt>
    <dgm:pt modelId="{03A3E276-C093-431D-B910-E8506EDC4F0F}" type="pres">
      <dgm:prSet presAssocID="{CA65F09B-B9E6-4853-823A-30E6683435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8EF41C5-5BF5-40E3-BE7C-6F60CC500953}" type="pres">
      <dgm:prSet presAssocID="{1554C215-690D-41D0-8527-6F3B6762F579}" presName="hierRoot1" presStyleCnt="0"/>
      <dgm:spPr/>
    </dgm:pt>
    <dgm:pt modelId="{D6C9B0B5-8F36-4241-AD07-C9160B9A4BBB}" type="pres">
      <dgm:prSet presAssocID="{1554C215-690D-41D0-8527-6F3B6762F579}" presName="composite" presStyleCnt="0"/>
      <dgm:spPr/>
    </dgm:pt>
    <dgm:pt modelId="{E1358CFC-E31F-49B5-AE57-57736F8CA313}" type="pres">
      <dgm:prSet presAssocID="{1554C215-690D-41D0-8527-6F3B6762F579}" presName="background" presStyleLbl="node0" presStyleIdx="0" presStyleCnt="2"/>
      <dgm:spPr/>
    </dgm:pt>
    <dgm:pt modelId="{10C53347-C373-40AE-AE83-007028A517ED}" type="pres">
      <dgm:prSet presAssocID="{1554C215-690D-41D0-8527-6F3B6762F579}" presName="text" presStyleLbl="fgAcc0" presStyleIdx="0" presStyleCnt="2">
        <dgm:presLayoutVars>
          <dgm:chPref val="3"/>
        </dgm:presLayoutVars>
      </dgm:prSet>
      <dgm:spPr/>
    </dgm:pt>
    <dgm:pt modelId="{597EBF99-9CB3-4357-8259-34C0DA41D638}" type="pres">
      <dgm:prSet presAssocID="{1554C215-690D-41D0-8527-6F3B6762F579}" presName="hierChild2" presStyleCnt="0"/>
      <dgm:spPr/>
    </dgm:pt>
    <dgm:pt modelId="{0B9CB2F8-7C29-4E58-8353-8065D18ACBDD}" type="pres">
      <dgm:prSet presAssocID="{65F5805E-5377-49C3-972C-99B0E4C64CFF}" presName="hierRoot1" presStyleCnt="0"/>
      <dgm:spPr/>
    </dgm:pt>
    <dgm:pt modelId="{BA15BF0C-2E25-4D43-8F43-47A644AA70D8}" type="pres">
      <dgm:prSet presAssocID="{65F5805E-5377-49C3-972C-99B0E4C64CFF}" presName="composite" presStyleCnt="0"/>
      <dgm:spPr/>
    </dgm:pt>
    <dgm:pt modelId="{3F8C88DA-2116-4C3C-B9C3-41D1C2E1750C}" type="pres">
      <dgm:prSet presAssocID="{65F5805E-5377-49C3-972C-99B0E4C64CFF}" presName="background" presStyleLbl="node0" presStyleIdx="1" presStyleCnt="2"/>
      <dgm:spPr/>
    </dgm:pt>
    <dgm:pt modelId="{63C26D9B-77A2-4ACC-9EAB-C4AD036109E7}" type="pres">
      <dgm:prSet presAssocID="{65F5805E-5377-49C3-972C-99B0E4C64CFF}" presName="text" presStyleLbl="fgAcc0" presStyleIdx="1" presStyleCnt="2">
        <dgm:presLayoutVars>
          <dgm:chPref val="3"/>
        </dgm:presLayoutVars>
      </dgm:prSet>
      <dgm:spPr/>
    </dgm:pt>
    <dgm:pt modelId="{3E614D1F-FA1F-47AD-82F3-79D06FFA0B12}" type="pres">
      <dgm:prSet presAssocID="{65F5805E-5377-49C3-972C-99B0E4C64CFF}" presName="hierChild2" presStyleCnt="0"/>
      <dgm:spPr/>
    </dgm:pt>
  </dgm:ptLst>
  <dgm:cxnLst>
    <dgm:cxn modelId="{9B22137E-9B51-4A5E-8504-5CD66CA6E18E}" type="presOf" srcId="{1554C215-690D-41D0-8527-6F3B6762F579}" destId="{10C53347-C373-40AE-AE83-007028A517ED}" srcOrd="0" destOrd="0" presId="urn:microsoft.com/office/officeart/2005/8/layout/hierarchy1"/>
    <dgm:cxn modelId="{78A74F9C-02DC-4F57-AFAC-8343FCB9C1A3}" type="presOf" srcId="{65F5805E-5377-49C3-972C-99B0E4C64CFF}" destId="{63C26D9B-77A2-4ACC-9EAB-C4AD036109E7}" srcOrd="0" destOrd="0" presId="urn:microsoft.com/office/officeart/2005/8/layout/hierarchy1"/>
    <dgm:cxn modelId="{1C7787A1-CFAE-40FB-9B54-5BBF901B15DB}" type="presOf" srcId="{CA65F09B-B9E6-4853-823A-30E66834352F}" destId="{03A3E276-C093-431D-B910-E8506EDC4F0F}" srcOrd="0" destOrd="0" presId="urn:microsoft.com/office/officeart/2005/8/layout/hierarchy1"/>
    <dgm:cxn modelId="{220984E5-5677-45C6-87E9-925C8E5B7F2B}" srcId="{CA65F09B-B9E6-4853-823A-30E66834352F}" destId="{1554C215-690D-41D0-8527-6F3B6762F579}" srcOrd="0" destOrd="0" parTransId="{E2CC7503-9C0F-4DFF-AD47-FC77C7C47BAB}" sibTransId="{0B429098-A447-4CCB-B74D-DB73B04E8F3C}"/>
    <dgm:cxn modelId="{16B14AF5-D8E3-4C13-9D92-C9FFF66E2546}" srcId="{CA65F09B-B9E6-4853-823A-30E66834352F}" destId="{65F5805E-5377-49C3-972C-99B0E4C64CFF}" srcOrd="1" destOrd="0" parTransId="{AFF2D432-F6AC-4920-9589-376621B0F35D}" sibTransId="{AF9635B2-BC80-4C88-85A0-5343165DB2B4}"/>
    <dgm:cxn modelId="{4D0661BB-F240-4BF4-8747-6AEB32FA7DA7}" type="presParOf" srcId="{03A3E276-C093-431D-B910-E8506EDC4F0F}" destId="{88EF41C5-5BF5-40E3-BE7C-6F60CC500953}" srcOrd="0" destOrd="0" presId="urn:microsoft.com/office/officeart/2005/8/layout/hierarchy1"/>
    <dgm:cxn modelId="{6ECD28F3-831F-4F0B-9B1B-1C838A4D7BB2}" type="presParOf" srcId="{88EF41C5-5BF5-40E3-BE7C-6F60CC500953}" destId="{D6C9B0B5-8F36-4241-AD07-C9160B9A4BBB}" srcOrd="0" destOrd="0" presId="urn:microsoft.com/office/officeart/2005/8/layout/hierarchy1"/>
    <dgm:cxn modelId="{4B08F4A9-EFD9-4817-BD1B-14EF53905C63}" type="presParOf" srcId="{D6C9B0B5-8F36-4241-AD07-C9160B9A4BBB}" destId="{E1358CFC-E31F-49B5-AE57-57736F8CA313}" srcOrd="0" destOrd="0" presId="urn:microsoft.com/office/officeart/2005/8/layout/hierarchy1"/>
    <dgm:cxn modelId="{2A300981-75A6-49F5-8102-4C3BCFAE8EB2}" type="presParOf" srcId="{D6C9B0B5-8F36-4241-AD07-C9160B9A4BBB}" destId="{10C53347-C373-40AE-AE83-007028A517ED}" srcOrd="1" destOrd="0" presId="urn:microsoft.com/office/officeart/2005/8/layout/hierarchy1"/>
    <dgm:cxn modelId="{639902E4-B7A5-4292-ABDC-99C54E0898E3}" type="presParOf" srcId="{88EF41C5-5BF5-40E3-BE7C-6F60CC500953}" destId="{597EBF99-9CB3-4357-8259-34C0DA41D638}" srcOrd="1" destOrd="0" presId="urn:microsoft.com/office/officeart/2005/8/layout/hierarchy1"/>
    <dgm:cxn modelId="{65BFD80B-797A-4DAB-B175-91C512294395}" type="presParOf" srcId="{03A3E276-C093-431D-B910-E8506EDC4F0F}" destId="{0B9CB2F8-7C29-4E58-8353-8065D18ACBDD}" srcOrd="1" destOrd="0" presId="urn:microsoft.com/office/officeart/2005/8/layout/hierarchy1"/>
    <dgm:cxn modelId="{CCC15C7E-52D8-41AC-9813-809F99070CF2}" type="presParOf" srcId="{0B9CB2F8-7C29-4E58-8353-8065D18ACBDD}" destId="{BA15BF0C-2E25-4D43-8F43-47A644AA70D8}" srcOrd="0" destOrd="0" presId="urn:microsoft.com/office/officeart/2005/8/layout/hierarchy1"/>
    <dgm:cxn modelId="{EF153CD6-B551-4612-9516-1D42D3E796D6}" type="presParOf" srcId="{BA15BF0C-2E25-4D43-8F43-47A644AA70D8}" destId="{3F8C88DA-2116-4C3C-B9C3-41D1C2E1750C}" srcOrd="0" destOrd="0" presId="urn:microsoft.com/office/officeart/2005/8/layout/hierarchy1"/>
    <dgm:cxn modelId="{119AA62C-5B9B-42B2-B8B6-5D1A9E714D99}" type="presParOf" srcId="{BA15BF0C-2E25-4D43-8F43-47A644AA70D8}" destId="{63C26D9B-77A2-4ACC-9EAB-C4AD036109E7}" srcOrd="1" destOrd="0" presId="urn:microsoft.com/office/officeart/2005/8/layout/hierarchy1"/>
    <dgm:cxn modelId="{90204FAC-BC5C-4643-B49A-A15CA842C491}" type="presParOf" srcId="{0B9CB2F8-7C29-4E58-8353-8065D18ACBDD}" destId="{3E614D1F-FA1F-47AD-82F3-79D06FFA0B1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0A3604-2AAB-460C-BECC-9A71F07515AD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E4F0042-EB11-4F50-A666-0A1D21F7CF43}">
      <dgm:prSet/>
      <dgm:spPr/>
      <dgm:t>
        <a:bodyPr/>
        <a:lstStyle/>
        <a:p>
          <a:r>
            <a:rPr lang="en-US"/>
            <a:t>The chair of the SBTMT will review reported concern and take appropriate action.</a:t>
          </a:r>
        </a:p>
      </dgm:t>
    </dgm:pt>
    <dgm:pt modelId="{82B4A97C-6489-4404-89ED-8D2C9116AEC0}" type="parTrans" cxnId="{2A697B1E-211F-4DF2-B80D-382F79CC107B}">
      <dgm:prSet/>
      <dgm:spPr/>
      <dgm:t>
        <a:bodyPr/>
        <a:lstStyle/>
        <a:p>
          <a:endParaRPr lang="en-US"/>
        </a:p>
      </dgm:t>
    </dgm:pt>
    <dgm:pt modelId="{9F891F2D-C18D-4979-9A61-9EC490EF1F6B}" type="sibTrans" cxnId="{2A697B1E-211F-4DF2-B80D-382F79CC107B}">
      <dgm:prSet/>
      <dgm:spPr/>
      <dgm:t>
        <a:bodyPr/>
        <a:lstStyle/>
        <a:p>
          <a:endParaRPr lang="en-US"/>
        </a:p>
      </dgm:t>
    </dgm:pt>
    <dgm:pt modelId="{CEA04712-43F6-40AD-B2CE-69B123F17A21}">
      <dgm:prSet/>
      <dgm:spPr/>
      <dgm:t>
        <a:bodyPr/>
        <a:lstStyle/>
        <a:p>
          <a:r>
            <a:rPr lang="en-US"/>
            <a:t>If the concern is brought to the SBTMT, the team may establish direct and indirect interventions to ensure the safety of all students and staff. </a:t>
          </a:r>
        </a:p>
      </dgm:t>
    </dgm:pt>
    <dgm:pt modelId="{602A3E1D-A67F-42AE-BA05-1B035A69D7C7}" type="parTrans" cxnId="{93C97929-98E0-48A6-8AD4-998010B03026}">
      <dgm:prSet/>
      <dgm:spPr/>
      <dgm:t>
        <a:bodyPr/>
        <a:lstStyle/>
        <a:p>
          <a:endParaRPr lang="en-US"/>
        </a:p>
      </dgm:t>
    </dgm:pt>
    <dgm:pt modelId="{DB856D96-6B8E-4631-94A2-4180630138A5}" type="sibTrans" cxnId="{93C97929-98E0-48A6-8AD4-998010B03026}">
      <dgm:prSet/>
      <dgm:spPr/>
      <dgm:t>
        <a:bodyPr/>
        <a:lstStyle/>
        <a:p>
          <a:endParaRPr lang="en-US"/>
        </a:p>
      </dgm:t>
    </dgm:pt>
    <dgm:pt modelId="{FBCE2B51-DA34-4C83-BF41-E41DE9EBC5B8}">
      <dgm:prSet/>
      <dgm:spPr/>
      <dgm:t>
        <a:bodyPr/>
        <a:lstStyle/>
        <a:p>
          <a:r>
            <a:rPr lang="en-US"/>
            <a:t>The SBTMT may also provide resources to the student of concern to promote successful outcomes. </a:t>
          </a:r>
        </a:p>
      </dgm:t>
    </dgm:pt>
    <dgm:pt modelId="{E6487307-F9DB-4032-8B26-D8FE842841D9}" type="parTrans" cxnId="{AB39ED93-FA65-4924-B259-1B646FBCFCCE}">
      <dgm:prSet/>
      <dgm:spPr/>
      <dgm:t>
        <a:bodyPr/>
        <a:lstStyle/>
        <a:p>
          <a:endParaRPr lang="en-US"/>
        </a:p>
      </dgm:t>
    </dgm:pt>
    <dgm:pt modelId="{162A63FD-551B-4EB6-9204-FB07A02DE2BF}" type="sibTrans" cxnId="{AB39ED93-FA65-4924-B259-1B646FBCFCCE}">
      <dgm:prSet/>
      <dgm:spPr/>
      <dgm:t>
        <a:bodyPr/>
        <a:lstStyle/>
        <a:p>
          <a:endParaRPr lang="en-US"/>
        </a:p>
      </dgm:t>
    </dgm:pt>
    <dgm:pt modelId="{E74FB41C-38F4-4107-987F-D7CD7D809F39}" type="pres">
      <dgm:prSet presAssocID="{1E0A3604-2AAB-460C-BECC-9A71F07515AD}" presName="outerComposite" presStyleCnt="0">
        <dgm:presLayoutVars>
          <dgm:chMax val="5"/>
          <dgm:dir/>
          <dgm:resizeHandles val="exact"/>
        </dgm:presLayoutVars>
      </dgm:prSet>
      <dgm:spPr/>
    </dgm:pt>
    <dgm:pt modelId="{EA1189E6-1BC0-4AB9-B3EB-12C193349BC4}" type="pres">
      <dgm:prSet presAssocID="{1E0A3604-2AAB-460C-BECC-9A71F07515AD}" presName="dummyMaxCanvas" presStyleCnt="0">
        <dgm:presLayoutVars/>
      </dgm:prSet>
      <dgm:spPr/>
    </dgm:pt>
    <dgm:pt modelId="{7283B473-C0F0-4E5A-89DD-832116E68E22}" type="pres">
      <dgm:prSet presAssocID="{1E0A3604-2AAB-460C-BECC-9A71F07515AD}" presName="ThreeNodes_1" presStyleLbl="node1" presStyleIdx="0" presStyleCnt="3">
        <dgm:presLayoutVars>
          <dgm:bulletEnabled val="1"/>
        </dgm:presLayoutVars>
      </dgm:prSet>
      <dgm:spPr/>
    </dgm:pt>
    <dgm:pt modelId="{51FAC2A5-4E30-4E4C-94BF-A7ACD965E421}" type="pres">
      <dgm:prSet presAssocID="{1E0A3604-2AAB-460C-BECC-9A71F07515AD}" presName="ThreeNodes_2" presStyleLbl="node1" presStyleIdx="1" presStyleCnt="3">
        <dgm:presLayoutVars>
          <dgm:bulletEnabled val="1"/>
        </dgm:presLayoutVars>
      </dgm:prSet>
      <dgm:spPr/>
    </dgm:pt>
    <dgm:pt modelId="{D4F81D69-F731-44AE-B2AB-4E7F6CABB6C4}" type="pres">
      <dgm:prSet presAssocID="{1E0A3604-2AAB-460C-BECC-9A71F07515AD}" presName="ThreeNodes_3" presStyleLbl="node1" presStyleIdx="2" presStyleCnt="3">
        <dgm:presLayoutVars>
          <dgm:bulletEnabled val="1"/>
        </dgm:presLayoutVars>
      </dgm:prSet>
      <dgm:spPr/>
    </dgm:pt>
    <dgm:pt modelId="{117CCBA4-AF84-431F-BE41-96EB63B012DC}" type="pres">
      <dgm:prSet presAssocID="{1E0A3604-2AAB-460C-BECC-9A71F07515AD}" presName="ThreeConn_1-2" presStyleLbl="fgAccFollowNode1" presStyleIdx="0" presStyleCnt="2">
        <dgm:presLayoutVars>
          <dgm:bulletEnabled val="1"/>
        </dgm:presLayoutVars>
      </dgm:prSet>
      <dgm:spPr/>
    </dgm:pt>
    <dgm:pt modelId="{98A667F1-CDD7-4B20-972C-AB3CE967FA44}" type="pres">
      <dgm:prSet presAssocID="{1E0A3604-2AAB-460C-BECC-9A71F07515AD}" presName="ThreeConn_2-3" presStyleLbl="fgAccFollowNode1" presStyleIdx="1" presStyleCnt="2">
        <dgm:presLayoutVars>
          <dgm:bulletEnabled val="1"/>
        </dgm:presLayoutVars>
      </dgm:prSet>
      <dgm:spPr/>
    </dgm:pt>
    <dgm:pt modelId="{19C8FF3A-322E-4C36-AC35-ADEE8AC60371}" type="pres">
      <dgm:prSet presAssocID="{1E0A3604-2AAB-460C-BECC-9A71F07515AD}" presName="ThreeNodes_1_text" presStyleLbl="node1" presStyleIdx="2" presStyleCnt="3">
        <dgm:presLayoutVars>
          <dgm:bulletEnabled val="1"/>
        </dgm:presLayoutVars>
      </dgm:prSet>
      <dgm:spPr/>
    </dgm:pt>
    <dgm:pt modelId="{DC039977-568E-48FC-B350-9B9364D9BDBB}" type="pres">
      <dgm:prSet presAssocID="{1E0A3604-2AAB-460C-BECC-9A71F07515AD}" presName="ThreeNodes_2_text" presStyleLbl="node1" presStyleIdx="2" presStyleCnt="3">
        <dgm:presLayoutVars>
          <dgm:bulletEnabled val="1"/>
        </dgm:presLayoutVars>
      </dgm:prSet>
      <dgm:spPr/>
    </dgm:pt>
    <dgm:pt modelId="{11934E07-0DB7-489D-845E-91E5C3D70C7E}" type="pres">
      <dgm:prSet presAssocID="{1E0A3604-2AAB-460C-BECC-9A71F07515A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A697B1E-211F-4DF2-B80D-382F79CC107B}" srcId="{1E0A3604-2AAB-460C-BECC-9A71F07515AD}" destId="{DE4F0042-EB11-4F50-A666-0A1D21F7CF43}" srcOrd="0" destOrd="0" parTransId="{82B4A97C-6489-4404-89ED-8D2C9116AEC0}" sibTransId="{9F891F2D-C18D-4979-9A61-9EC490EF1F6B}"/>
    <dgm:cxn modelId="{93C97929-98E0-48A6-8AD4-998010B03026}" srcId="{1E0A3604-2AAB-460C-BECC-9A71F07515AD}" destId="{CEA04712-43F6-40AD-B2CE-69B123F17A21}" srcOrd="1" destOrd="0" parTransId="{602A3E1D-A67F-42AE-BA05-1B035A69D7C7}" sibTransId="{DB856D96-6B8E-4631-94A2-4180630138A5}"/>
    <dgm:cxn modelId="{1938082A-6799-47CF-BE81-6D6BEA395171}" type="presOf" srcId="{DB856D96-6B8E-4631-94A2-4180630138A5}" destId="{98A667F1-CDD7-4B20-972C-AB3CE967FA44}" srcOrd="0" destOrd="0" presId="urn:microsoft.com/office/officeart/2005/8/layout/vProcess5"/>
    <dgm:cxn modelId="{3C8C0935-A55C-42A3-8977-B61D947F0E54}" type="presOf" srcId="{1E0A3604-2AAB-460C-BECC-9A71F07515AD}" destId="{E74FB41C-38F4-4107-987F-D7CD7D809F39}" srcOrd="0" destOrd="0" presId="urn:microsoft.com/office/officeart/2005/8/layout/vProcess5"/>
    <dgm:cxn modelId="{32112D61-4A73-4B3E-A434-DCF5A50FF60A}" type="presOf" srcId="{CEA04712-43F6-40AD-B2CE-69B123F17A21}" destId="{51FAC2A5-4E30-4E4C-94BF-A7ACD965E421}" srcOrd="0" destOrd="0" presId="urn:microsoft.com/office/officeart/2005/8/layout/vProcess5"/>
    <dgm:cxn modelId="{86C60342-9E41-424D-8B14-C20B1D788F9B}" type="presOf" srcId="{FBCE2B51-DA34-4C83-BF41-E41DE9EBC5B8}" destId="{D4F81D69-F731-44AE-B2AB-4E7F6CABB6C4}" srcOrd="0" destOrd="0" presId="urn:microsoft.com/office/officeart/2005/8/layout/vProcess5"/>
    <dgm:cxn modelId="{DB11356F-C627-4C55-B991-66A4627EA308}" type="presOf" srcId="{9F891F2D-C18D-4979-9A61-9EC490EF1F6B}" destId="{117CCBA4-AF84-431F-BE41-96EB63B012DC}" srcOrd="0" destOrd="0" presId="urn:microsoft.com/office/officeart/2005/8/layout/vProcess5"/>
    <dgm:cxn modelId="{AB39ED93-FA65-4924-B259-1B646FBCFCCE}" srcId="{1E0A3604-2AAB-460C-BECC-9A71F07515AD}" destId="{FBCE2B51-DA34-4C83-BF41-E41DE9EBC5B8}" srcOrd="2" destOrd="0" parTransId="{E6487307-F9DB-4032-8B26-D8FE842841D9}" sibTransId="{162A63FD-551B-4EB6-9204-FB07A02DE2BF}"/>
    <dgm:cxn modelId="{1D650FAF-BBBE-468C-A4B0-CB3771A70A48}" type="presOf" srcId="{DE4F0042-EB11-4F50-A666-0A1D21F7CF43}" destId="{19C8FF3A-322E-4C36-AC35-ADEE8AC60371}" srcOrd="1" destOrd="0" presId="urn:microsoft.com/office/officeart/2005/8/layout/vProcess5"/>
    <dgm:cxn modelId="{C431C8B3-5C0F-40F3-9E01-4484A6325F88}" type="presOf" srcId="{DE4F0042-EB11-4F50-A666-0A1D21F7CF43}" destId="{7283B473-C0F0-4E5A-89DD-832116E68E22}" srcOrd="0" destOrd="0" presId="urn:microsoft.com/office/officeart/2005/8/layout/vProcess5"/>
    <dgm:cxn modelId="{F2B99ACA-F8FB-4E3B-971E-6C39D4DF26AE}" type="presOf" srcId="{FBCE2B51-DA34-4C83-BF41-E41DE9EBC5B8}" destId="{11934E07-0DB7-489D-845E-91E5C3D70C7E}" srcOrd="1" destOrd="0" presId="urn:microsoft.com/office/officeart/2005/8/layout/vProcess5"/>
    <dgm:cxn modelId="{177905DA-C090-4567-A55F-67465E1C9775}" type="presOf" srcId="{CEA04712-43F6-40AD-B2CE-69B123F17A21}" destId="{DC039977-568E-48FC-B350-9B9364D9BDBB}" srcOrd="1" destOrd="0" presId="urn:microsoft.com/office/officeart/2005/8/layout/vProcess5"/>
    <dgm:cxn modelId="{1741E0B4-A6EB-4766-832E-24D46AC00979}" type="presParOf" srcId="{E74FB41C-38F4-4107-987F-D7CD7D809F39}" destId="{EA1189E6-1BC0-4AB9-B3EB-12C193349BC4}" srcOrd="0" destOrd="0" presId="urn:microsoft.com/office/officeart/2005/8/layout/vProcess5"/>
    <dgm:cxn modelId="{AC5A6FE2-B7F4-4294-B8DD-9255AF19B012}" type="presParOf" srcId="{E74FB41C-38F4-4107-987F-D7CD7D809F39}" destId="{7283B473-C0F0-4E5A-89DD-832116E68E22}" srcOrd="1" destOrd="0" presId="urn:microsoft.com/office/officeart/2005/8/layout/vProcess5"/>
    <dgm:cxn modelId="{7909701F-52CB-44A7-815A-8F889923D812}" type="presParOf" srcId="{E74FB41C-38F4-4107-987F-D7CD7D809F39}" destId="{51FAC2A5-4E30-4E4C-94BF-A7ACD965E421}" srcOrd="2" destOrd="0" presId="urn:microsoft.com/office/officeart/2005/8/layout/vProcess5"/>
    <dgm:cxn modelId="{DFBD2BA3-C56F-4337-BD99-E411E219B0F5}" type="presParOf" srcId="{E74FB41C-38F4-4107-987F-D7CD7D809F39}" destId="{D4F81D69-F731-44AE-B2AB-4E7F6CABB6C4}" srcOrd="3" destOrd="0" presId="urn:microsoft.com/office/officeart/2005/8/layout/vProcess5"/>
    <dgm:cxn modelId="{4F089FEB-A78C-4FD3-85C7-F672C92730D1}" type="presParOf" srcId="{E74FB41C-38F4-4107-987F-D7CD7D809F39}" destId="{117CCBA4-AF84-431F-BE41-96EB63B012DC}" srcOrd="4" destOrd="0" presId="urn:microsoft.com/office/officeart/2005/8/layout/vProcess5"/>
    <dgm:cxn modelId="{753FE64F-0E49-4294-BA7D-B8C580EA3E5A}" type="presParOf" srcId="{E74FB41C-38F4-4107-987F-D7CD7D809F39}" destId="{98A667F1-CDD7-4B20-972C-AB3CE967FA44}" srcOrd="5" destOrd="0" presId="urn:microsoft.com/office/officeart/2005/8/layout/vProcess5"/>
    <dgm:cxn modelId="{17C21176-8063-4DA4-93E5-3553595B0B7C}" type="presParOf" srcId="{E74FB41C-38F4-4107-987F-D7CD7D809F39}" destId="{19C8FF3A-322E-4C36-AC35-ADEE8AC60371}" srcOrd="6" destOrd="0" presId="urn:microsoft.com/office/officeart/2005/8/layout/vProcess5"/>
    <dgm:cxn modelId="{66E6526F-C84B-4138-A239-907D7BC6884C}" type="presParOf" srcId="{E74FB41C-38F4-4107-987F-D7CD7D809F39}" destId="{DC039977-568E-48FC-B350-9B9364D9BDBB}" srcOrd="7" destOrd="0" presId="urn:microsoft.com/office/officeart/2005/8/layout/vProcess5"/>
    <dgm:cxn modelId="{53C1EA38-86DB-44EF-A4EA-B52CE31C0E42}" type="presParOf" srcId="{E74FB41C-38F4-4107-987F-D7CD7D809F39}" destId="{11934E07-0DB7-489D-845E-91E5C3D70C7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44A2BF-DBAE-4D84-854A-C83342A8BAF9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A0EC7FF-76A1-4048-ADDA-FBE077776868}">
      <dgm:prSet/>
      <dgm:spPr/>
      <dgm:t>
        <a:bodyPr/>
        <a:lstStyle/>
        <a:p>
          <a:r>
            <a:rPr lang="en-US"/>
            <a:t>Unfounded</a:t>
          </a:r>
        </a:p>
      </dgm:t>
    </dgm:pt>
    <dgm:pt modelId="{5F0BE468-575A-431D-8D2E-EDA91010020C}" type="parTrans" cxnId="{544A47A5-5936-4DB0-B2D3-5B18B15F8FD6}">
      <dgm:prSet/>
      <dgm:spPr/>
      <dgm:t>
        <a:bodyPr/>
        <a:lstStyle/>
        <a:p>
          <a:endParaRPr lang="en-US"/>
        </a:p>
      </dgm:t>
    </dgm:pt>
    <dgm:pt modelId="{1519E9A5-DABD-42D5-AD82-90AEEDB7645C}" type="sibTrans" cxnId="{544A47A5-5936-4DB0-B2D3-5B18B15F8FD6}">
      <dgm:prSet/>
      <dgm:spPr/>
      <dgm:t>
        <a:bodyPr/>
        <a:lstStyle/>
        <a:p>
          <a:endParaRPr lang="en-US"/>
        </a:p>
      </dgm:t>
    </dgm:pt>
    <dgm:pt modelId="{F331795B-3F6D-4BC2-9394-32168ED092AA}">
      <dgm:prSet/>
      <dgm:spPr/>
      <dgm:t>
        <a:bodyPr/>
        <a:lstStyle/>
        <a:p>
          <a:r>
            <a:rPr lang="en-US"/>
            <a:t>Low</a:t>
          </a:r>
        </a:p>
      </dgm:t>
    </dgm:pt>
    <dgm:pt modelId="{955422F7-657D-43E3-B335-760BACD2235E}" type="parTrans" cxnId="{3A24A767-DCD5-4E77-A559-D767D55105CC}">
      <dgm:prSet/>
      <dgm:spPr/>
      <dgm:t>
        <a:bodyPr/>
        <a:lstStyle/>
        <a:p>
          <a:endParaRPr lang="en-US"/>
        </a:p>
      </dgm:t>
    </dgm:pt>
    <dgm:pt modelId="{630E7E0A-5CF6-46C9-99F7-6BC2CC8C370D}" type="sibTrans" cxnId="{3A24A767-DCD5-4E77-A559-D767D55105CC}">
      <dgm:prSet/>
      <dgm:spPr/>
      <dgm:t>
        <a:bodyPr/>
        <a:lstStyle/>
        <a:p>
          <a:endParaRPr lang="en-US"/>
        </a:p>
      </dgm:t>
    </dgm:pt>
    <dgm:pt modelId="{43796751-125D-4588-84B0-FF3CDF5D8791}">
      <dgm:prSet/>
      <dgm:spPr/>
      <dgm:t>
        <a:bodyPr/>
        <a:lstStyle/>
        <a:p>
          <a:r>
            <a:rPr lang="en-US"/>
            <a:t>Medium</a:t>
          </a:r>
        </a:p>
      </dgm:t>
    </dgm:pt>
    <dgm:pt modelId="{54F81BCD-7E31-43DD-B450-65B50E4BDE6E}" type="parTrans" cxnId="{36C4F2E6-0DBC-413F-B5D1-F1C37A975203}">
      <dgm:prSet/>
      <dgm:spPr/>
      <dgm:t>
        <a:bodyPr/>
        <a:lstStyle/>
        <a:p>
          <a:endParaRPr lang="en-US"/>
        </a:p>
      </dgm:t>
    </dgm:pt>
    <dgm:pt modelId="{1E0E857E-44AE-4442-8898-CB4A7AD446D3}" type="sibTrans" cxnId="{36C4F2E6-0DBC-413F-B5D1-F1C37A975203}">
      <dgm:prSet/>
      <dgm:spPr/>
      <dgm:t>
        <a:bodyPr/>
        <a:lstStyle/>
        <a:p>
          <a:endParaRPr lang="en-US"/>
        </a:p>
      </dgm:t>
    </dgm:pt>
    <dgm:pt modelId="{06CBF9C9-23A0-466A-8F1E-F54C87E10CF2}">
      <dgm:prSet/>
      <dgm:spPr/>
      <dgm:t>
        <a:bodyPr/>
        <a:lstStyle/>
        <a:p>
          <a:r>
            <a:rPr lang="en-US"/>
            <a:t>High</a:t>
          </a:r>
        </a:p>
      </dgm:t>
    </dgm:pt>
    <dgm:pt modelId="{AFF28A35-2690-4C48-AA91-40B093AF12ED}" type="parTrans" cxnId="{C6F81AD8-08DE-40DB-8468-C7DE39A4283D}">
      <dgm:prSet/>
      <dgm:spPr/>
      <dgm:t>
        <a:bodyPr/>
        <a:lstStyle/>
        <a:p>
          <a:endParaRPr lang="en-US"/>
        </a:p>
      </dgm:t>
    </dgm:pt>
    <dgm:pt modelId="{E55BD3C3-43B3-4673-8522-BBF996E902D2}" type="sibTrans" cxnId="{C6F81AD8-08DE-40DB-8468-C7DE39A4283D}">
      <dgm:prSet/>
      <dgm:spPr/>
      <dgm:t>
        <a:bodyPr/>
        <a:lstStyle/>
        <a:p>
          <a:endParaRPr lang="en-US"/>
        </a:p>
      </dgm:t>
    </dgm:pt>
    <dgm:pt modelId="{E78C1087-BA21-4EAF-98F4-BAC1C13B549F}" type="pres">
      <dgm:prSet presAssocID="{3144A2BF-DBAE-4D84-854A-C83342A8BAF9}" presName="Name0" presStyleCnt="0">
        <dgm:presLayoutVars>
          <dgm:dir/>
          <dgm:resizeHandles val="exact"/>
        </dgm:presLayoutVars>
      </dgm:prSet>
      <dgm:spPr/>
    </dgm:pt>
    <dgm:pt modelId="{87DE5673-E15C-44B2-9A9A-76D5EF85D1C9}" type="pres">
      <dgm:prSet presAssocID="{BA0EC7FF-76A1-4048-ADDA-FBE077776868}" presName="node" presStyleLbl="node1" presStyleIdx="0" presStyleCnt="4">
        <dgm:presLayoutVars>
          <dgm:bulletEnabled val="1"/>
        </dgm:presLayoutVars>
      </dgm:prSet>
      <dgm:spPr/>
    </dgm:pt>
    <dgm:pt modelId="{EBB4F8C6-D5D8-4366-88D4-8698108EE1E2}" type="pres">
      <dgm:prSet presAssocID="{1519E9A5-DABD-42D5-AD82-90AEEDB7645C}" presName="sibTrans" presStyleLbl="sibTrans2D1" presStyleIdx="0" presStyleCnt="3"/>
      <dgm:spPr/>
    </dgm:pt>
    <dgm:pt modelId="{C8404B80-E3FC-41E7-994A-7382DAB73499}" type="pres">
      <dgm:prSet presAssocID="{1519E9A5-DABD-42D5-AD82-90AEEDB7645C}" presName="connectorText" presStyleLbl="sibTrans2D1" presStyleIdx="0" presStyleCnt="3"/>
      <dgm:spPr/>
    </dgm:pt>
    <dgm:pt modelId="{D2B1A461-E1CC-45B6-842D-6E63A4431118}" type="pres">
      <dgm:prSet presAssocID="{F331795B-3F6D-4BC2-9394-32168ED092AA}" presName="node" presStyleLbl="node1" presStyleIdx="1" presStyleCnt="4">
        <dgm:presLayoutVars>
          <dgm:bulletEnabled val="1"/>
        </dgm:presLayoutVars>
      </dgm:prSet>
      <dgm:spPr/>
    </dgm:pt>
    <dgm:pt modelId="{52C916DE-5316-4623-9454-41788EB825B5}" type="pres">
      <dgm:prSet presAssocID="{630E7E0A-5CF6-46C9-99F7-6BC2CC8C370D}" presName="sibTrans" presStyleLbl="sibTrans2D1" presStyleIdx="1" presStyleCnt="3"/>
      <dgm:spPr/>
    </dgm:pt>
    <dgm:pt modelId="{161FB621-2E61-41A5-8B8E-06A0E1F69B43}" type="pres">
      <dgm:prSet presAssocID="{630E7E0A-5CF6-46C9-99F7-6BC2CC8C370D}" presName="connectorText" presStyleLbl="sibTrans2D1" presStyleIdx="1" presStyleCnt="3"/>
      <dgm:spPr/>
    </dgm:pt>
    <dgm:pt modelId="{32044377-E504-4EB4-B899-5DD35D0BFA1A}" type="pres">
      <dgm:prSet presAssocID="{43796751-125D-4588-84B0-FF3CDF5D8791}" presName="node" presStyleLbl="node1" presStyleIdx="2" presStyleCnt="4">
        <dgm:presLayoutVars>
          <dgm:bulletEnabled val="1"/>
        </dgm:presLayoutVars>
      </dgm:prSet>
      <dgm:spPr/>
    </dgm:pt>
    <dgm:pt modelId="{22D4C43B-CE5C-4E51-A206-D3C542943C57}" type="pres">
      <dgm:prSet presAssocID="{1E0E857E-44AE-4442-8898-CB4A7AD446D3}" presName="sibTrans" presStyleLbl="sibTrans2D1" presStyleIdx="2" presStyleCnt="3"/>
      <dgm:spPr/>
    </dgm:pt>
    <dgm:pt modelId="{82F8523D-5426-46D1-BD84-3585E83C5353}" type="pres">
      <dgm:prSet presAssocID="{1E0E857E-44AE-4442-8898-CB4A7AD446D3}" presName="connectorText" presStyleLbl="sibTrans2D1" presStyleIdx="2" presStyleCnt="3"/>
      <dgm:spPr/>
    </dgm:pt>
    <dgm:pt modelId="{1129161C-26ED-4805-BCD6-9D0FAE5CB2D4}" type="pres">
      <dgm:prSet presAssocID="{06CBF9C9-23A0-466A-8F1E-F54C87E10CF2}" presName="node" presStyleLbl="node1" presStyleIdx="3" presStyleCnt="4">
        <dgm:presLayoutVars>
          <dgm:bulletEnabled val="1"/>
        </dgm:presLayoutVars>
      </dgm:prSet>
      <dgm:spPr/>
    </dgm:pt>
  </dgm:ptLst>
  <dgm:cxnLst>
    <dgm:cxn modelId="{09068146-6502-4859-9BFD-12C6940BE77E}" type="presOf" srcId="{630E7E0A-5CF6-46C9-99F7-6BC2CC8C370D}" destId="{161FB621-2E61-41A5-8B8E-06A0E1F69B43}" srcOrd="1" destOrd="0" presId="urn:microsoft.com/office/officeart/2005/8/layout/process1"/>
    <dgm:cxn modelId="{3A24A767-DCD5-4E77-A559-D767D55105CC}" srcId="{3144A2BF-DBAE-4D84-854A-C83342A8BAF9}" destId="{F331795B-3F6D-4BC2-9394-32168ED092AA}" srcOrd="1" destOrd="0" parTransId="{955422F7-657D-43E3-B335-760BACD2235E}" sibTransId="{630E7E0A-5CF6-46C9-99F7-6BC2CC8C370D}"/>
    <dgm:cxn modelId="{97A14269-2578-4480-BCBE-FE9DAEFF3652}" type="presOf" srcId="{F331795B-3F6D-4BC2-9394-32168ED092AA}" destId="{D2B1A461-E1CC-45B6-842D-6E63A4431118}" srcOrd="0" destOrd="0" presId="urn:microsoft.com/office/officeart/2005/8/layout/process1"/>
    <dgm:cxn modelId="{5C83526A-A883-4994-8E51-060EC48740C6}" type="presOf" srcId="{1519E9A5-DABD-42D5-AD82-90AEEDB7645C}" destId="{EBB4F8C6-D5D8-4366-88D4-8698108EE1E2}" srcOrd="0" destOrd="0" presId="urn:microsoft.com/office/officeart/2005/8/layout/process1"/>
    <dgm:cxn modelId="{4839FD4F-499B-4118-824D-17E843B00758}" type="presOf" srcId="{1E0E857E-44AE-4442-8898-CB4A7AD446D3}" destId="{82F8523D-5426-46D1-BD84-3585E83C5353}" srcOrd="1" destOrd="0" presId="urn:microsoft.com/office/officeart/2005/8/layout/process1"/>
    <dgm:cxn modelId="{1B059D52-DFDD-4FD2-910D-489C2A605901}" type="presOf" srcId="{43796751-125D-4588-84B0-FF3CDF5D8791}" destId="{32044377-E504-4EB4-B899-5DD35D0BFA1A}" srcOrd="0" destOrd="0" presId="urn:microsoft.com/office/officeart/2005/8/layout/process1"/>
    <dgm:cxn modelId="{6203C67C-A286-49FB-B663-BE3F5A7FFFDB}" type="presOf" srcId="{06CBF9C9-23A0-466A-8F1E-F54C87E10CF2}" destId="{1129161C-26ED-4805-BCD6-9D0FAE5CB2D4}" srcOrd="0" destOrd="0" presId="urn:microsoft.com/office/officeart/2005/8/layout/process1"/>
    <dgm:cxn modelId="{9026E88F-0968-43EC-A96F-83F7BD2E77D3}" type="presOf" srcId="{BA0EC7FF-76A1-4048-ADDA-FBE077776868}" destId="{87DE5673-E15C-44B2-9A9A-76D5EF85D1C9}" srcOrd="0" destOrd="0" presId="urn:microsoft.com/office/officeart/2005/8/layout/process1"/>
    <dgm:cxn modelId="{544A47A5-5936-4DB0-B2D3-5B18B15F8FD6}" srcId="{3144A2BF-DBAE-4D84-854A-C83342A8BAF9}" destId="{BA0EC7FF-76A1-4048-ADDA-FBE077776868}" srcOrd="0" destOrd="0" parTransId="{5F0BE468-575A-431D-8D2E-EDA91010020C}" sibTransId="{1519E9A5-DABD-42D5-AD82-90AEEDB7645C}"/>
    <dgm:cxn modelId="{CC1BDDA6-3374-4255-9FC1-47D14CD7BC40}" type="presOf" srcId="{630E7E0A-5CF6-46C9-99F7-6BC2CC8C370D}" destId="{52C916DE-5316-4623-9454-41788EB825B5}" srcOrd="0" destOrd="0" presId="urn:microsoft.com/office/officeart/2005/8/layout/process1"/>
    <dgm:cxn modelId="{A88F4EBC-5F32-4F6E-B847-AF303835A951}" type="presOf" srcId="{3144A2BF-DBAE-4D84-854A-C83342A8BAF9}" destId="{E78C1087-BA21-4EAF-98F4-BAC1C13B549F}" srcOrd="0" destOrd="0" presId="urn:microsoft.com/office/officeart/2005/8/layout/process1"/>
    <dgm:cxn modelId="{04A80ACA-53BF-4DE1-9BBC-195F3A9F4F45}" type="presOf" srcId="{1E0E857E-44AE-4442-8898-CB4A7AD446D3}" destId="{22D4C43B-CE5C-4E51-A206-D3C542943C57}" srcOrd="0" destOrd="0" presId="urn:microsoft.com/office/officeart/2005/8/layout/process1"/>
    <dgm:cxn modelId="{C6F81AD8-08DE-40DB-8468-C7DE39A4283D}" srcId="{3144A2BF-DBAE-4D84-854A-C83342A8BAF9}" destId="{06CBF9C9-23A0-466A-8F1E-F54C87E10CF2}" srcOrd="3" destOrd="0" parTransId="{AFF28A35-2690-4C48-AA91-40B093AF12ED}" sibTransId="{E55BD3C3-43B3-4673-8522-BBF996E902D2}"/>
    <dgm:cxn modelId="{B8D323E3-3CBE-432C-A791-0C5A34922927}" type="presOf" srcId="{1519E9A5-DABD-42D5-AD82-90AEEDB7645C}" destId="{C8404B80-E3FC-41E7-994A-7382DAB73499}" srcOrd="1" destOrd="0" presId="urn:microsoft.com/office/officeart/2005/8/layout/process1"/>
    <dgm:cxn modelId="{36C4F2E6-0DBC-413F-B5D1-F1C37A975203}" srcId="{3144A2BF-DBAE-4D84-854A-C83342A8BAF9}" destId="{43796751-125D-4588-84B0-FF3CDF5D8791}" srcOrd="2" destOrd="0" parTransId="{54F81BCD-7E31-43DD-B450-65B50E4BDE6E}" sibTransId="{1E0E857E-44AE-4442-8898-CB4A7AD446D3}"/>
    <dgm:cxn modelId="{FA13DE06-83E9-44ED-BE50-B8FD196DDE72}" type="presParOf" srcId="{E78C1087-BA21-4EAF-98F4-BAC1C13B549F}" destId="{87DE5673-E15C-44B2-9A9A-76D5EF85D1C9}" srcOrd="0" destOrd="0" presId="urn:microsoft.com/office/officeart/2005/8/layout/process1"/>
    <dgm:cxn modelId="{457D40BC-10FC-4F8B-BCF3-9685EC6DC8B2}" type="presParOf" srcId="{E78C1087-BA21-4EAF-98F4-BAC1C13B549F}" destId="{EBB4F8C6-D5D8-4366-88D4-8698108EE1E2}" srcOrd="1" destOrd="0" presId="urn:microsoft.com/office/officeart/2005/8/layout/process1"/>
    <dgm:cxn modelId="{E7285230-2767-40DC-B07C-C8584D818756}" type="presParOf" srcId="{EBB4F8C6-D5D8-4366-88D4-8698108EE1E2}" destId="{C8404B80-E3FC-41E7-994A-7382DAB73499}" srcOrd="0" destOrd="0" presId="urn:microsoft.com/office/officeart/2005/8/layout/process1"/>
    <dgm:cxn modelId="{FF04FAA4-2F12-43B9-8745-906E2DF0A4F8}" type="presParOf" srcId="{E78C1087-BA21-4EAF-98F4-BAC1C13B549F}" destId="{D2B1A461-E1CC-45B6-842D-6E63A4431118}" srcOrd="2" destOrd="0" presId="urn:microsoft.com/office/officeart/2005/8/layout/process1"/>
    <dgm:cxn modelId="{930CD8E9-9FA0-448F-B799-3582A1308FCC}" type="presParOf" srcId="{E78C1087-BA21-4EAF-98F4-BAC1C13B549F}" destId="{52C916DE-5316-4623-9454-41788EB825B5}" srcOrd="3" destOrd="0" presId="urn:microsoft.com/office/officeart/2005/8/layout/process1"/>
    <dgm:cxn modelId="{BB514584-A484-40AF-8391-E2845CDB9B7E}" type="presParOf" srcId="{52C916DE-5316-4623-9454-41788EB825B5}" destId="{161FB621-2E61-41A5-8B8E-06A0E1F69B43}" srcOrd="0" destOrd="0" presId="urn:microsoft.com/office/officeart/2005/8/layout/process1"/>
    <dgm:cxn modelId="{0EA6A3FE-0C21-415E-B4E1-1313C404E906}" type="presParOf" srcId="{E78C1087-BA21-4EAF-98F4-BAC1C13B549F}" destId="{32044377-E504-4EB4-B899-5DD35D0BFA1A}" srcOrd="4" destOrd="0" presId="urn:microsoft.com/office/officeart/2005/8/layout/process1"/>
    <dgm:cxn modelId="{C4E0273A-0C8B-441E-8FBE-83B4D1A3E990}" type="presParOf" srcId="{E78C1087-BA21-4EAF-98F4-BAC1C13B549F}" destId="{22D4C43B-CE5C-4E51-A206-D3C542943C57}" srcOrd="5" destOrd="0" presId="urn:microsoft.com/office/officeart/2005/8/layout/process1"/>
    <dgm:cxn modelId="{E4666DDB-9240-421D-B72D-F28BFE4563E4}" type="presParOf" srcId="{22D4C43B-CE5C-4E51-A206-D3C542943C57}" destId="{82F8523D-5426-46D1-BD84-3585E83C5353}" srcOrd="0" destOrd="0" presId="urn:microsoft.com/office/officeart/2005/8/layout/process1"/>
    <dgm:cxn modelId="{30E4F51E-EC37-4C14-BDD6-80E412BEF830}" type="presParOf" srcId="{E78C1087-BA21-4EAF-98F4-BAC1C13B549F}" destId="{1129161C-26ED-4805-BCD6-9D0FAE5CB2D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98CEA2-5CE6-4132-8400-046474A1B78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6B35D7E-11EA-4BBE-B08E-140D22D51DA0}">
      <dgm:prSet/>
      <dgm:spPr/>
      <dgm:t>
        <a:bodyPr/>
        <a:lstStyle/>
        <a:p>
          <a:r>
            <a:rPr lang="en-US"/>
            <a:t>Any School Based Threat Management Team member must complete a Day 1 8hr training.</a:t>
          </a:r>
        </a:p>
      </dgm:t>
    </dgm:pt>
    <dgm:pt modelId="{D15135FC-8E07-4CB5-91EA-838EAF1DF74B}" type="parTrans" cxnId="{424053F2-5338-46B9-9BC4-53891D60A2D4}">
      <dgm:prSet/>
      <dgm:spPr/>
      <dgm:t>
        <a:bodyPr/>
        <a:lstStyle/>
        <a:p>
          <a:endParaRPr lang="en-US"/>
        </a:p>
      </dgm:t>
    </dgm:pt>
    <dgm:pt modelId="{82A0ADAC-0672-44B0-BB54-3D494E546429}" type="sibTrans" cxnId="{424053F2-5338-46B9-9BC4-53891D60A2D4}">
      <dgm:prSet/>
      <dgm:spPr/>
      <dgm:t>
        <a:bodyPr/>
        <a:lstStyle/>
        <a:p>
          <a:endParaRPr lang="en-US"/>
        </a:p>
      </dgm:t>
    </dgm:pt>
    <dgm:pt modelId="{1A5FD007-21B2-4CA7-85EE-F64F54532E42}">
      <dgm:prSet/>
      <dgm:spPr/>
      <dgm:t>
        <a:bodyPr/>
        <a:lstStyle/>
        <a:p>
          <a:r>
            <a:rPr lang="en-US"/>
            <a:t>Any principal, School Based Threat Management Team Chair or Vice-Chair must complete Day one 8-hr training, followed by an additional 4 hrs of training specific to their role.</a:t>
          </a:r>
        </a:p>
      </dgm:t>
    </dgm:pt>
    <dgm:pt modelId="{EDD8099F-81D9-42C2-AB23-35EA00449966}" type="parTrans" cxnId="{BE5AA666-1104-4536-95F8-91C6E4926E0E}">
      <dgm:prSet/>
      <dgm:spPr/>
      <dgm:t>
        <a:bodyPr/>
        <a:lstStyle/>
        <a:p>
          <a:endParaRPr lang="en-US"/>
        </a:p>
      </dgm:t>
    </dgm:pt>
    <dgm:pt modelId="{365608A6-37D1-4BC3-9314-E20D7A0BA0E8}" type="sibTrans" cxnId="{BE5AA666-1104-4536-95F8-91C6E4926E0E}">
      <dgm:prSet/>
      <dgm:spPr/>
      <dgm:t>
        <a:bodyPr/>
        <a:lstStyle/>
        <a:p>
          <a:endParaRPr lang="en-US"/>
        </a:p>
      </dgm:t>
    </dgm:pt>
    <dgm:pt modelId="{46669355-89FC-457E-98B9-BC7C4FC17D80}">
      <dgm:prSet/>
      <dgm:spPr/>
      <dgm:t>
        <a:bodyPr/>
        <a:lstStyle/>
        <a:p>
          <a:r>
            <a:rPr lang="en-US"/>
            <a:t>Additionally, the School Based Threat Management Team are required to participate in mandatory annual retraining.   </a:t>
          </a:r>
        </a:p>
      </dgm:t>
    </dgm:pt>
    <dgm:pt modelId="{3DB8E532-B9D8-4B71-AED5-84389AC69073}" type="parTrans" cxnId="{2F28F3D0-1529-4E51-95F2-16570E16089B}">
      <dgm:prSet/>
      <dgm:spPr/>
      <dgm:t>
        <a:bodyPr/>
        <a:lstStyle/>
        <a:p>
          <a:endParaRPr lang="en-US"/>
        </a:p>
      </dgm:t>
    </dgm:pt>
    <dgm:pt modelId="{C3F03761-923B-493D-92D9-0C76B9751393}" type="sibTrans" cxnId="{2F28F3D0-1529-4E51-95F2-16570E16089B}">
      <dgm:prSet/>
      <dgm:spPr/>
      <dgm:t>
        <a:bodyPr/>
        <a:lstStyle/>
        <a:p>
          <a:endParaRPr lang="en-US"/>
        </a:p>
      </dgm:t>
    </dgm:pt>
    <dgm:pt modelId="{D68ACB14-6577-4061-8AC8-34513D1D9C00}" type="pres">
      <dgm:prSet presAssocID="{6B98CEA2-5CE6-4132-8400-046474A1B784}" presName="linear" presStyleCnt="0">
        <dgm:presLayoutVars>
          <dgm:animLvl val="lvl"/>
          <dgm:resizeHandles val="exact"/>
        </dgm:presLayoutVars>
      </dgm:prSet>
      <dgm:spPr/>
    </dgm:pt>
    <dgm:pt modelId="{0071FF62-34C4-48FF-A4F6-B22AB2002E77}" type="pres">
      <dgm:prSet presAssocID="{A6B35D7E-11EA-4BBE-B08E-140D22D51D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9349392-898E-4D23-AC2A-92EA6F110AB7}" type="pres">
      <dgm:prSet presAssocID="{82A0ADAC-0672-44B0-BB54-3D494E546429}" presName="spacer" presStyleCnt="0"/>
      <dgm:spPr/>
    </dgm:pt>
    <dgm:pt modelId="{F3C50859-C624-4C0C-A1E2-BB41385D907C}" type="pres">
      <dgm:prSet presAssocID="{1A5FD007-21B2-4CA7-85EE-F64F54532E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01AFE1-2A11-4A4A-A0E7-D04F13447534}" type="pres">
      <dgm:prSet presAssocID="{365608A6-37D1-4BC3-9314-E20D7A0BA0E8}" presName="spacer" presStyleCnt="0"/>
      <dgm:spPr/>
    </dgm:pt>
    <dgm:pt modelId="{D7E4BE35-4CBF-43FF-9113-BFEA071D9AAA}" type="pres">
      <dgm:prSet presAssocID="{46669355-89FC-457E-98B9-BC7C4FC17D8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C95CF38-1C67-43B2-B987-68A08BB0BB21}" type="presOf" srcId="{A6B35D7E-11EA-4BBE-B08E-140D22D51DA0}" destId="{0071FF62-34C4-48FF-A4F6-B22AB2002E77}" srcOrd="0" destOrd="0" presId="urn:microsoft.com/office/officeart/2005/8/layout/vList2"/>
    <dgm:cxn modelId="{BE5AA666-1104-4536-95F8-91C6E4926E0E}" srcId="{6B98CEA2-5CE6-4132-8400-046474A1B784}" destId="{1A5FD007-21B2-4CA7-85EE-F64F54532E42}" srcOrd="1" destOrd="0" parTransId="{EDD8099F-81D9-42C2-AB23-35EA00449966}" sibTransId="{365608A6-37D1-4BC3-9314-E20D7A0BA0E8}"/>
    <dgm:cxn modelId="{8AC0DFAA-1CDE-4C11-AE1E-3848AE8E9808}" type="presOf" srcId="{6B98CEA2-5CE6-4132-8400-046474A1B784}" destId="{D68ACB14-6577-4061-8AC8-34513D1D9C00}" srcOrd="0" destOrd="0" presId="urn:microsoft.com/office/officeart/2005/8/layout/vList2"/>
    <dgm:cxn modelId="{F12F57BD-FB0A-4718-A241-6B9CF0D98F4B}" type="presOf" srcId="{1A5FD007-21B2-4CA7-85EE-F64F54532E42}" destId="{F3C50859-C624-4C0C-A1E2-BB41385D907C}" srcOrd="0" destOrd="0" presId="urn:microsoft.com/office/officeart/2005/8/layout/vList2"/>
    <dgm:cxn modelId="{2F28F3D0-1529-4E51-95F2-16570E16089B}" srcId="{6B98CEA2-5CE6-4132-8400-046474A1B784}" destId="{46669355-89FC-457E-98B9-BC7C4FC17D80}" srcOrd="2" destOrd="0" parTransId="{3DB8E532-B9D8-4B71-AED5-84389AC69073}" sibTransId="{C3F03761-923B-493D-92D9-0C76B9751393}"/>
    <dgm:cxn modelId="{55BD84DD-EEAD-45D7-A457-5450CC3DEC89}" type="presOf" srcId="{46669355-89FC-457E-98B9-BC7C4FC17D80}" destId="{D7E4BE35-4CBF-43FF-9113-BFEA071D9AAA}" srcOrd="0" destOrd="0" presId="urn:microsoft.com/office/officeart/2005/8/layout/vList2"/>
    <dgm:cxn modelId="{424053F2-5338-46B9-9BC4-53891D60A2D4}" srcId="{6B98CEA2-5CE6-4132-8400-046474A1B784}" destId="{A6B35D7E-11EA-4BBE-B08E-140D22D51DA0}" srcOrd="0" destOrd="0" parTransId="{D15135FC-8E07-4CB5-91EA-838EAF1DF74B}" sibTransId="{82A0ADAC-0672-44B0-BB54-3D494E546429}"/>
    <dgm:cxn modelId="{27AE64A6-4B42-4A18-95B8-B8477D9AD04C}" type="presParOf" srcId="{D68ACB14-6577-4061-8AC8-34513D1D9C00}" destId="{0071FF62-34C4-48FF-A4F6-B22AB2002E77}" srcOrd="0" destOrd="0" presId="urn:microsoft.com/office/officeart/2005/8/layout/vList2"/>
    <dgm:cxn modelId="{2F12B106-1D8E-4C8E-B9D7-662D522056A5}" type="presParOf" srcId="{D68ACB14-6577-4061-8AC8-34513D1D9C00}" destId="{C9349392-898E-4D23-AC2A-92EA6F110AB7}" srcOrd="1" destOrd="0" presId="urn:microsoft.com/office/officeart/2005/8/layout/vList2"/>
    <dgm:cxn modelId="{7B1EB8BC-0469-4130-AD28-A3A5511D71F1}" type="presParOf" srcId="{D68ACB14-6577-4061-8AC8-34513D1D9C00}" destId="{F3C50859-C624-4C0C-A1E2-BB41385D907C}" srcOrd="2" destOrd="0" presId="urn:microsoft.com/office/officeart/2005/8/layout/vList2"/>
    <dgm:cxn modelId="{84F8D399-3EC1-4C00-94F1-55647AC3D4C5}" type="presParOf" srcId="{D68ACB14-6577-4061-8AC8-34513D1D9C00}" destId="{9401AFE1-2A11-4A4A-A0E7-D04F13447534}" srcOrd="3" destOrd="0" presId="urn:microsoft.com/office/officeart/2005/8/layout/vList2"/>
    <dgm:cxn modelId="{4B9E9CC5-47D0-49D4-B98D-20F0C99A33EC}" type="presParOf" srcId="{D68ACB14-6577-4061-8AC8-34513D1D9C00}" destId="{D7E4BE35-4CBF-43FF-9113-BFEA071D9AA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CE90C9-103E-41DD-B486-BA7D1B5BE4C1}" type="doc">
      <dgm:prSet loTypeId="urn:microsoft.com/office/officeart/2005/8/layout/hChevron3" loCatId="process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1F7D5EE-0B28-425E-BE71-153132046860}">
      <dgm:prSet/>
      <dgm:spPr/>
      <dgm:t>
        <a:bodyPr/>
        <a:lstStyle/>
        <a:p>
          <a:r>
            <a:rPr lang="en-US" dirty="0"/>
            <a:t>District Threat Management Coordinator: </a:t>
          </a:r>
          <a:r>
            <a:rPr lang="en-US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Richard.Church@stjohns.k12.fl.us</a:t>
          </a:r>
          <a:endParaRPr lang="en-US" dirty="0">
            <a:solidFill>
              <a:schemeClr val="tx1"/>
            </a:solidFill>
          </a:endParaRPr>
        </a:p>
      </dgm:t>
    </dgm:pt>
    <dgm:pt modelId="{19F5283D-0B6B-4D47-AADD-D1EA06A78D30}" type="parTrans" cxnId="{E5BE642E-4134-4E7C-99FD-DC7E84304371}">
      <dgm:prSet/>
      <dgm:spPr/>
      <dgm:t>
        <a:bodyPr/>
        <a:lstStyle/>
        <a:p>
          <a:endParaRPr lang="en-US"/>
        </a:p>
      </dgm:t>
    </dgm:pt>
    <dgm:pt modelId="{7155652D-B532-44D8-994D-8FFB64145615}" type="sibTrans" cxnId="{E5BE642E-4134-4E7C-99FD-DC7E84304371}">
      <dgm:prSet/>
      <dgm:spPr/>
      <dgm:t>
        <a:bodyPr/>
        <a:lstStyle/>
        <a:p>
          <a:endParaRPr lang="en-US"/>
        </a:p>
      </dgm:t>
    </dgm:pt>
    <dgm:pt modelId="{E2C7C9E5-57EF-422A-84CD-9F09DB39706C}">
      <dgm:prSet/>
      <dgm:spPr/>
      <dgm:t>
        <a:bodyPr anchor="ctr"/>
        <a:lstStyle/>
        <a:p>
          <a:r>
            <a:rPr lang="en-US"/>
            <a:t>Websites:	</a:t>
          </a:r>
        </a:p>
      </dgm:t>
    </dgm:pt>
    <dgm:pt modelId="{BA482664-7838-4596-98B4-6D44FFC58F1A}" type="parTrans" cxnId="{5275E506-0DDB-45E3-8A83-99D306C3E17B}">
      <dgm:prSet/>
      <dgm:spPr/>
      <dgm:t>
        <a:bodyPr/>
        <a:lstStyle/>
        <a:p>
          <a:endParaRPr lang="en-US"/>
        </a:p>
      </dgm:t>
    </dgm:pt>
    <dgm:pt modelId="{82E30DC3-C93F-48F7-9F97-8F50F29A7418}" type="sibTrans" cxnId="{5275E506-0DDB-45E3-8A83-99D306C3E17B}">
      <dgm:prSet/>
      <dgm:spPr/>
      <dgm:t>
        <a:bodyPr/>
        <a:lstStyle/>
        <a:p>
          <a:endParaRPr lang="en-US"/>
        </a:p>
      </dgm:t>
    </dgm:pt>
    <dgm:pt modelId="{73AB5B47-EBC0-4214-AEFB-A9C14965B945}">
      <dgm:prSet/>
      <dgm:spPr/>
      <dgm:t>
        <a:bodyPr anchor="ctr"/>
        <a:lstStyle/>
        <a:p>
          <a:r>
            <a:rPr lang="en-US" dirty="0"/>
            <a:t>fldoe.org/safe-schools/threat-</a:t>
          </a:r>
          <a:r>
            <a:rPr lang="en-US" dirty="0" err="1"/>
            <a:t>assessment.stml</a:t>
          </a:r>
          <a:endParaRPr lang="en-US" dirty="0"/>
        </a:p>
      </dgm:t>
    </dgm:pt>
    <dgm:pt modelId="{EC49717E-4083-4816-B314-F195B4BCE1D2}" type="parTrans" cxnId="{81AA6F00-07B1-45AC-BD77-84147AE3ED92}">
      <dgm:prSet/>
      <dgm:spPr/>
      <dgm:t>
        <a:bodyPr/>
        <a:lstStyle/>
        <a:p>
          <a:endParaRPr lang="en-US"/>
        </a:p>
      </dgm:t>
    </dgm:pt>
    <dgm:pt modelId="{DB56EA16-9A95-4006-B7C7-DABF24A7D33D}" type="sibTrans" cxnId="{81AA6F00-07B1-45AC-BD77-84147AE3ED92}">
      <dgm:prSet/>
      <dgm:spPr/>
      <dgm:t>
        <a:bodyPr/>
        <a:lstStyle/>
        <a:p>
          <a:endParaRPr lang="en-US"/>
        </a:p>
      </dgm:t>
    </dgm:pt>
    <dgm:pt modelId="{5C3E735A-7CEA-4CF8-83CA-252044E42B49}">
      <dgm:prSet/>
      <dgm:spPr/>
      <dgm:t>
        <a:bodyPr anchor="ctr"/>
        <a:lstStyle/>
        <a:p>
          <a:r>
            <a:rPr lang="en-US"/>
            <a:t>stjohns.k12.fl.us/sss/threat-management/</a:t>
          </a:r>
        </a:p>
      </dgm:t>
    </dgm:pt>
    <dgm:pt modelId="{CBB8DF49-3616-47A2-92DB-0D5BFD814F84}" type="parTrans" cxnId="{20382B42-8F0B-473D-B996-9FC5C9D111C5}">
      <dgm:prSet/>
      <dgm:spPr/>
      <dgm:t>
        <a:bodyPr/>
        <a:lstStyle/>
        <a:p>
          <a:endParaRPr lang="en-US"/>
        </a:p>
      </dgm:t>
    </dgm:pt>
    <dgm:pt modelId="{B2D39F04-3F87-4E37-B927-DB2272A27B77}" type="sibTrans" cxnId="{20382B42-8F0B-473D-B996-9FC5C9D111C5}">
      <dgm:prSet/>
      <dgm:spPr/>
      <dgm:t>
        <a:bodyPr/>
        <a:lstStyle/>
        <a:p>
          <a:endParaRPr lang="en-US"/>
        </a:p>
      </dgm:t>
    </dgm:pt>
    <dgm:pt modelId="{3AC35A12-5738-4E2F-93DD-5D4143563C73}" type="pres">
      <dgm:prSet presAssocID="{6DCE90C9-103E-41DD-B486-BA7D1B5BE4C1}" presName="Name0" presStyleCnt="0">
        <dgm:presLayoutVars>
          <dgm:dir/>
          <dgm:resizeHandles val="exact"/>
        </dgm:presLayoutVars>
      </dgm:prSet>
      <dgm:spPr/>
    </dgm:pt>
    <dgm:pt modelId="{588389D1-5AC6-4EEA-9D24-111890274C22}" type="pres">
      <dgm:prSet presAssocID="{E1F7D5EE-0B28-425E-BE71-153132046860}" presName="parAndChTx" presStyleLbl="node1" presStyleIdx="0" presStyleCnt="2" custLinFactNeighborX="-50000" custLinFactNeighborY="-362">
        <dgm:presLayoutVars>
          <dgm:bulletEnabled val="1"/>
        </dgm:presLayoutVars>
      </dgm:prSet>
      <dgm:spPr/>
    </dgm:pt>
    <dgm:pt modelId="{2CEA8096-B1EB-417C-A832-86FF9D8C362E}" type="pres">
      <dgm:prSet presAssocID="{7155652D-B532-44D8-994D-8FFB64145615}" presName="parAndChSpace" presStyleCnt="0"/>
      <dgm:spPr/>
    </dgm:pt>
    <dgm:pt modelId="{D2EEF200-D6D2-4806-8E4A-034DE0D4211F}" type="pres">
      <dgm:prSet presAssocID="{E2C7C9E5-57EF-422A-84CD-9F09DB39706C}" presName="parAndChTx" presStyleLbl="node1" presStyleIdx="1" presStyleCnt="2">
        <dgm:presLayoutVars>
          <dgm:bulletEnabled val="1"/>
        </dgm:presLayoutVars>
      </dgm:prSet>
      <dgm:spPr/>
    </dgm:pt>
  </dgm:ptLst>
  <dgm:cxnLst>
    <dgm:cxn modelId="{81AA6F00-07B1-45AC-BD77-84147AE3ED92}" srcId="{E2C7C9E5-57EF-422A-84CD-9F09DB39706C}" destId="{73AB5B47-EBC0-4214-AEFB-A9C14965B945}" srcOrd="0" destOrd="0" parTransId="{EC49717E-4083-4816-B314-F195B4BCE1D2}" sibTransId="{DB56EA16-9A95-4006-B7C7-DABF24A7D33D}"/>
    <dgm:cxn modelId="{5275E506-0DDB-45E3-8A83-99D306C3E17B}" srcId="{6DCE90C9-103E-41DD-B486-BA7D1B5BE4C1}" destId="{E2C7C9E5-57EF-422A-84CD-9F09DB39706C}" srcOrd="1" destOrd="0" parTransId="{BA482664-7838-4596-98B4-6D44FFC58F1A}" sibTransId="{82E30DC3-C93F-48F7-9F97-8F50F29A7418}"/>
    <dgm:cxn modelId="{9E144222-D8CB-4972-9AA8-4825C1982AEB}" type="presOf" srcId="{6DCE90C9-103E-41DD-B486-BA7D1B5BE4C1}" destId="{3AC35A12-5738-4E2F-93DD-5D4143563C73}" srcOrd="0" destOrd="0" presId="urn:microsoft.com/office/officeart/2005/8/layout/hChevron3"/>
    <dgm:cxn modelId="{E5BE642E-4134-4E7C-99FD-DC7E84304371}" srcId="{6DCE90C9-103E-41DD-B486-BA7D1B5BE4C1}" destId="{E1F7D5EE-0B28-425E-BE71-153132046860}" srcOrd="0" destOrd="0" parTransId="{19F5283D-0B6B-4D47-AADD-D1EA06A78D30}" sibTransId="{7155652D-B532-44D8-994D-8FFB64145615}"/>
    <dgm:cxn modelId="{BEA2263E-285F-4755-AEB1-50D18F680316}" type="presOf" srcId="{E2C7C9E5-57EF-422A-84CD-9F09DB39706C}" destId="{D2EEF200-D6D2-4806-8E4A-034DE0D4211F}" srcOrd="0" destOrd="0" presId="urn:microsoft.com/office/officeart/2005/8/layout/hChevron3"/>
    <dgm:cxn modelId="{20382B42-8F0B-473D-B996-9FC5C9D111C5}" srcId="{E2C7C9E5-57EF-422A-84CD-9F09DB39706C}" destId="{5C3E735A-7CEA-4CF8-83CA-252044E42B49}" srcOrd="1" destOrd="0" parTransId="{CBB8DF49-3616-47A2-92DB-0D5BFD814F84}" sibTransId="{B2D39F04-3F87-4E37-B927-DB2272A27B77}"/>
    <dgm:cxn modelId="{808B4E4D-563B-4881-83EE-F3075692CD93}" type="presOf" srcId="{E1F7D5EE-0B28-425E-BE71-153132046860}" destId="{588389D1-5AC6-4EEA-9D24-111890274C22}" srcOrd="0" destOrd="0" presId="urn:microsoft.com/office/officeart/2005/8/layout/hChevron3"/>
    <dgm:cxn modelId="{2B37828C-F844-4ED5-8E5A-5AA6068CA4F6}" type="presOf" srcId="{73AB5B47-EBC0-4214-AEFB-A9C14965B945}" destId="{D2EEF200-D6D2-4806-8E4A-034DE0D4211F}" srcOrd="0" destOrd="1" presId="urn:microsoft.com/office/officeart/2005/8/layout/hChevron3"/>
    <dgm:cxn modelId="{0CA36AB5-8983-4629-8949-BCFE96D45093}" type="presOf" srcId="{5C3E735A-7CEA-4CF8-83CA-252044E42B49}" destId="{D2EEF200-D6D2-4806-8E4A-034DE0D4211F}" srcOrd="0" destOrd="2" presId="urn:microsoft.com/office/officeart/2005/8/layout/hChevron3"/>
    <dgm:cxn modelId="{5C7C6706-22A6-4175-84D9-41085F11E0AA}" type="presParOf" srcId="{3AC35A12-5738-4E2F-93DD-5D4143563C73}" destId="{588389D1-5AC6-4EEA-9D24-111890274C22}" srcOrd="0" destOrd="0" presId="urn:microsoft.com/office/officeart/2005/8/layout/hChevron3"/>
    <dgm:cxn modelId="{AFC56433-8839-440E-817D-378BB07235D8}" type="presParOf" srcId="{3AC35A12-5738-4E2F-93DD-5D4143563C73}" destId="{2CEA8096-B1EB-417C-A832-86FF9D8C362E}" srcOrd="1" destOrd="0" presId="urn:microsoft.com/office/officeart/2005/8/layout/hChevron3"/>
    <dgm:cxn modelId="{01B7870B-8622-4BDC-83E3-2D5DD8641D43}" type="presParOf" srcId="{3AC35A12-5738-4E2F-93DD-5D4143563C73}" destId="{D2EEF200-D6D2-4806-8E4A-034DE0D4211F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58CFC-E31F-49B5-AE57-57736F8CA313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53347-C373-40AE-AE83-007028A517ED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purpose of this rule in Florida statute is to set forth requirement related to threat management, a process by which school districts assess, manage and monitor potential and real threats to student safety.</a:t>
          </a:r>
        </a:p>
      </dsp:txBody>
      <dsp:txXfrm>
        <a:off x="608661" y="692298"/>
        <a:ext cx="4508047" cy="2799040"/>
      </dsp:txXfrm>
    </dsp:sp>
    <dsp:sp modelId="{3F8C88DA-2116-4C3C-B9C3-41D1C2E1750C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26D9B-77A2-4ACC-9EAB-C4AD036109E7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The goal of threat management is to identify and address concerning behavior before it becomes a threat to the school community. The process includes: Identifying individuals exhibiting concerning behavior and threats, assessing the risk of harm, and coordinating appropriate interventions.   </a:t>
          </a:r>
        </a:p>
      </dsp:txBody>
      <dsp:txXfrm>
        <a:off x="6331365" y="692298"/>
        <a:ext cx="4508047" cy="279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3B473-C0F0-4E5A-89DD-832116E68E22}">
      <dsp:nvSpPr>
        <dsp:cNvPr id="0" name=""/>
        <dsp:cNvSpPr/>
      </dsp:nvSpPr>
      <dsp:spPr>
        <a:xfrm>
          <a:off x="0" y="0"/>
          <a:ext cx="8930487" cy="13606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chair of the SBTMT will review reported concern and take appropriate action.</a:t>
          </a:r>
        </a:p>
      </dsp:txBody>
      <dsp:txXfrm>
        <a:off x="39851" y="39851"/>
        <a:ext cx="7462265" cy="1280925"/>
      </dsp:txXfrm>
    </dsp:sp>
    <dsp:sp modelId="{51FAC2A5-4E30-4E4C-94BF-A7ACD965E421}">
      <dsp:nvSpPr>
        <dsp:cNvPr id="0" name=""/>
        <dsp:cNvSpPr/>
      </dsp:nvSpPr>
      <dsp:spPr>
        <a:xfrm>
          <a:off x="787984" y="1587398"/>
          <a:ext cx="8930487" cy="1360627"/>
        </a:xfrm>
        <a:prstGeom prst="roundRect">
          <a:avLst>
            <a:gd name="adj" fmla="val 10000"/>
          </a:avLst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If the concern is brought to the SBTMT, the team may establish direct and indirect interventions to ensure the safety of all students and staff. </a:t>
          </a:r>
        </a:p>
      </dsp:txBody>
      <dsp:txXfrm>
        <a:off x="827835" y="1627249"/>
        <a:ext cx="7178393" cy="1280925"/>
      </dsp:txXfrm>
    </dsp:sp>
    <dsp:sp modelId="{D4F81D69-F731-44AE-B2AB-4E7F6CABB6C4}">
      <dsp:nvSpPr>
        <dsp:cNvPr id="0" name=""/>
        <dsp:cNvSpPr/>
      </dsp:nvSpPr>
      <dsp:spPr>
        <a:xfrm>
          <a:off x="1575968" y="3174796"/>
          <a:ext cx="8930487" cy="1360627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SBTMT may also provide resources to the student of concern to promote successful outcomes. </a:t>
          </a:r>
        </a:p>
      </dsp:txBody>
      <dsp:txXfrm>
        <a:off x="1615819" y="3214647"/>
        <a:ext cx="7178393" cy="1280925"/>
      </dsp:txXfrm>
    </dsp:sp>
    <dsp:sp modelId="{117CCBA4-AF84-431F-BE41-96EB63B012DC}">
      <dsp:nvSpPr>
        <dsp:cNvPr id="0" name=""/>
        <dsp:cNvSpPr/>
      </dsp:nvSpPr>
      <dsp:spPr>
        <a:xfrm>
          <a:off x="8046079" y="1031808"/>
          <a:ext cx="884407" cy="88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45071" y="1031808"/>
        <a:ext cx="486423" cy="665516"/>
      </dsp:txXfrm>
    </dsp:sp>
    <dsp:sp modelId="{98A667F1-CDD7-4B20-972C-AB3CE967FA44}">
      <dsp:nvSpPr>
        <dsp:cNvPr id="0" name=""/>
        <dsp:cNvSpPr/>
      </dsp:nvSpPr>
      <dsp:spPr>
        <a:xfrm>
          <a:off x="8834064" y="2610136"/>
          <a:ext cx="884407" cy="884407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1944666"/>
            <a:satOff val="2667"/>
            <a:lumOff val="401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33056" y="2610136"/>
        <a:ext cx="486423" cy="665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E5673-E15C-44B2-9A9A-76D5EF85D1C9}">
      <dsp:nvSpPr>
        <dsp:cNvPr id="0" name=""/>
        <dsp:cNvSpPr/>
      </dsp:nvSpPr>
      <dsp:spPr>
        <a:xfrm>
          <a:off x="4617" y="1662103"/>
          <a:ext cx="2018696" cy="12112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Unfounded</a:t>
          </a:r>
        </a:p>
      </dsp:txBody>
      <dsp:txXfrm>
        <a:off x="40092" y="1697578"/>
        <a:ext cx="1947746" cy="1140267"/>
      </dsp:txXfrm>
    </dsp:sp>
    <dsp:sp modelId="{EBB4F8C6-D5D8-4366-88D4-8698108EE1E2}">
      <dsp:nvSpPr>
        <dsp:cNvPr id="0" name=""/>
        <dsp:cNvSpPr/>
      </dsp:nvSpPr>
      <dsp:spPr>
        <a:xfrm>
          <a:off x="2225183" y="2017393"/>
          <a:ext cx="427963" cy="50063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2225183" y="2117520"/>
        <a:ext cx="299574" cy="300382"/>
      </dsp:txXfrm>
    </dsp:sp>
    <dsp:sp modelId="{D2B1A461-E1CC-45B6-842D-6E63A4431118}">
      <dsp:nvSpPr>
        <dsp:cNvPr id="0" name=""/>
        <dsp:cNvSpPr/>
      </dsp:nvSpPr>
      <dsp:spPr>
        <a:xfrm>
          <a:off x="2830792" y="1662103"/>
          <a:ext cx="2018696" cy="12112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Low</a:t>
          </a:r>
        </a:p>
      </dsp:txBody>
      <dsp:txXfrm>
        <a:off x="2866267" y="1697578"/>
        <a:ext cx="1947746" cy="1140267"/>
      </dsp:txXfrm>
    </dsp:sp>
    <dsp:sp modelId="{52C916DE-5316-4623-9454-41788EB825B5}">
      <dsp:nvSpPr>
        <dsp:cNvPr id="0" name=""/>
        <dsp:cNvSpPr/>
      </dsp:nvSpPr>
      <dsp:spPr>
        <a:xfrm>
          <a:off x="5051358" y="2017393"/>
          <a:ext cx="427963" cy="50063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5051358" y="2117520"/>
        <a:ext cx="299574" cy="300382"/>
      </dsp:txXfrm>
    </dsp:sp>
    <dsp:sp modelId="{32044377-E504-4EB4-B899-5DD35D0BFA1A}">
      <dsp:nvSpPr>
        <dsp:cNvPr id="0" name=""/>
        <dsp:cNvSpPr/>
      </dsp:nvSpPr>
      <dsp:spPr>
        <a:xfrm>
          <a:off x="5656967" y="1662103"/>
          <a:ext cx="2018696" cy="12112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Medium</a:t>
          </a:r>
        </a:p>
      </dsp:txBody>
      <dsp:txXfrm>
        <a:off x="5692442" y="1697578"/>
        <a:ext cx="1947746" cy="1140267"/>
      </dsp:txXfrm>
    </dsp:sp>
    <dsp:sp modelId="{22D4C43B-CE5C-4E51-A206-D3C542943C57}">
      <dsp:nvSpPr>
        <dsp:cNvPr id="0" name=""/>
        <dsp:cNvSpPr/>
      </dsp:nvSpPr>
      <dsp:spPr>
        <a:xfrm>
          <a:off x="7877533" y="2017393"/>
          <a:ext cx="427963" cy="500636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7877533" y="2117520"/>
        <a:ext cx="299574" cy="300382"/>
      </dsp:txXfrm>
    </dsp:sp>
    <dsp:sp modelId="{1129161C-26ED-4805-BCD6-9D0FAE5CB2D4}">
      <dsp:nvSpPr>
        <dsp:cNvPr id="0" name=""/>
        <dsp:cNvSpPr/>
      </dsp:nvSpPr>
      <dsp:spPr>
        <a:xfrm>
          <a:off x="8483142" y="1662103"/>
          <a:ext cx="2018696" cy="1211217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High</a:t>
          </a:r>
        </a:p>
      </dsp:txBody>
      <dsp:txXfrm>
        <a:off x="8518617" y="1697578"/>
        <a:ext cx="1947746" cy="11402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1FF62-34C4-48FF-A4F6-B22AB2002E77}">
      <dsp:nvSpPr>
        <dsp:cNvPr id="0" name=""/>
        <dsp:cNvSpPr/>
      </dsp:nvSpPr>
      <dsp:spPr>
        <a:xfrm>
          <a:off x="0" y="11147"/>
          <a:ext cx="10506456" cy="14544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Any School Based Threat Management Team member must complete a Day 1 8hr training.</a:t>
          </a:r>
        </a:p>
      </dsp:txBody>
      <dsp:txXfrm>
        <a:off x="71001" y="82148"/>
        <a:ext cx="10364454" cy="1312454"/>
      </dsp:txXfrm>
    </dsp:sp>
    <dsp:sp modelId="{F3C50859-C624-4C0C-A1E2-BB41385D907C}">
      <dsp:nvSpPr>
        <dsp:cNvPr id="0" name=""/>
        <dsp:cNvSpPr/>
      </dsp:nvSpPr>
      <dsp:spPr>
        <a:xfrm>
          <a:off x="0" y="1540483"/>
          <a:ext cx="10506456" cy="1454456"/>
        </a:xfrm>
        <a:prstGeom prst="round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Any principal, School Based Threat Management Team Chair or Vice-Chair must complete Day one 8-hr training, followed by an additional 4 hrs of training specific to their role.</a:t>
          </a:r>
        </a:p>
      </dsp:txBody>
      <dsp:txXfrm>
        <a:off x="71001" y="1611484"/>
        <a:ext cx="10364454" cy="1312454"/>
      </dsp:txXfrm>
    </dsp:sp>
    <dsp:sp modelId="{D7E4BE35-4CBF-43FF-9113-BFEA071D9AAA}">
      <dsp:nvSpPr>
        <dsp:cNvPr id="0" name=""/>
        <dsp:cNvSpPr/>
      </dsp:nvSpPr>
      <dsp:spPr>
        <a:xfrm>
          <a:off x="0" y="3069820"/>
          <a:ext cx="10506456" cy="1454456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Additionally, the School Based Threat Management Team are required to participate in mandatory annual retraining.   </a:t>
          </a:r>
        </a:p>
      </dsp:txBody>
      <dsp:txXfrm>
        <a:off x="71001" y="3140821"/>
        <a:ext cx="10364454" cy="13124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389D1-5AC6-4EEA-9D24-111890274C22}">
      <dsp:nvSpPr>
        <dsp:cNvPr id="0" name=""/>
        <dsp:cNvSpPr/>
      </dsp:nvSpPr>
      <dsp:spPr>
        <a:xfrm>
          <a:off x="0" y="0"/>
          <a:ext cx="5832871" cy="4351338"/>
        </a:xfrm>
        <a:prstGeom prst="homePlate">
          <a:avLst>
            <a:gd name="adj" fmla="val 2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771" tIns="55880" rIns="823083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District Threat Management Coordinator: </a:t>
          </a:r>
          <a:r>
            <a:rPr lang="en-US" sz="22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Richard.Church@stjohns.k12.fl.us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0" y="0"/>
        <a:ext cx="5288954" cy="4351338"/>
      </dsp:txXfrm>
    </dsp:sp>
    <dsp:sp modelId="{D2EEF200-D6D2-4806-8E4A-034DE0D4211F}">
      <dsp:nvSpPr>
        <dsp:cNvPr id="0" name=""/>
        <dsp:cNvSpPr/>
      </dsp:nvSpPr>
      <dsp:spPr>
        <a:xfrm>
          <a:off x="4674512" y="0"/>
          <a:ext cx="5832871" cy="4351338"/>
        </a:xfrm>
        <a:prstGeom prst="chevron">
          <a:avLst>
            <a:gd name="adj" fmla="val 2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5771" tIns="55880" rIns="205771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Websites:	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fldoe.org/safe-schools/threat-</a:t>
          </a:r>
          <a:r>
            <a:rPr lang="en-US" sz="1700" kern="1200" dirty="0" err="1"/>
            <a:t>assessment.stml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stjohns.k12.fl.us/sss/threat-management/</a:t>
          </a:r>
        </a:p>
      </dsp:txBody>
      <dsp:txXfrm>
        <a:off x="5762347" y="0"/>
        <a:ext cx="3657202" cy="4351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E70D-30EC-2595-6BF5-457A72D3D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E8653E-B9FF-3951-3A28-B1F0F6099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D841C-DA28-213E-E467-5C5797DC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10B65-99D4-A5BE-97B8-D2277748A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1AFE-C006-BAFB-2C62-49D86EE8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0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7FD1-A48E-8E64-9C5A-E39A664FD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F9517-59A7-578C-558A-B1BF060FD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4A576-AF39-9FDD-09B0-2EE5A1E3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6BC72-AE35-A833-BC49-1FA29AEC2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A051D-E779-A4BC-576A-6BB4BF16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7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F6A547-A33F-2618-2A41-6422EC448B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97FB3-7ECB-572F-6F58-4ED5885A5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28858-3F3F-036C-116E-73AE6A952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90619-05B8-5BA0-79CD-CB06B440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609D4-A309-0270-624F-0AD13725C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9072F-E6E7-CA4A-7261-C6CA6A717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98212-78F9-A424-F9BD-741D81D94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682817-CEA5-5CD5-B5B3-C517FE762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28C19-20E4-D9BA-6412-0F9DEF779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A2570-2291-E1AF-3433-239BC5E2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7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670CB-3EE8-87F5-3AB5-6AD02AAEC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2D9A6-68A6-228D-E83D-CB1C9F6C7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89DFD-065F-C2CC-A450-88467699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D85FF-2E1F-BF57-5EEB-F7AE36E44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90610-36F8-79F9-1788-6B68F5FC0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1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07C4-57BF-FAAB-CDEF-CF9ABE327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DF36B-7B66-7C63-4D2D-330236D095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F6F838-7408-2208-10DE-13BA14FF1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30E31-318C-A494-FBEB-355111550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B0FB3-E6D6-2953-842D-D2FF695C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BBD5B-EEDB-A6B7-AC51-81F369B7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8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B50A-7F54-E49A-D50C-6F0362049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E24E9-EF91-16D6-4C5E-01E4B2951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6B2E3-F0C2-5F4C-E9A1-4B5CF9240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2771E5-2DF8-D3D9-ECFC-466EBD875C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B94024-BC8D-F800-7218-002A0069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B95D9A-46BB-5EF8-9919-4DEFF04D1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421B7-1C61-6CB4-308F-0DA4CE2E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F25075-AA64-2684-8960-612676720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47383-D35B-EDA0-276D-AAF9C6E18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B46C74-7E99-CA1E-0239-9104FEBBA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01C83F-1989-9516-0072-3074E4252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BA78E1-D433-95EE-8B8E-B51F7028F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5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3D7D07-51D5-CAB7-D74D-1C9028BCA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F4C1AF-2CFA-7936-2596-BFEDAD4C5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6BE40-FC06-5B78-4D7E-39823D30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3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F701E-2ABB-1151-EFF1-1B6E67265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8934B-7E98-B40E-D3D9-B82439FBA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1A2CE0-EEE7-9C22-6663-018EB6663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99EE2C-4870-EA10-7770-EBF0006CC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DA6727-0EC0-B6C0-8410-E0F0DEFA9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83D96-31B1-2B73-168C-2E2E1176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4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1F659-8456-4DA7-DD3D-DE08F5F9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983B9-A5C0-987D-6846-BBA73A1481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853676-0085-A7BE-782D-EFB1CFCA8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CA691-3EAC-71DA-5576-ED7261D51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09285-6552-B23B-1DD9-018ADEF5B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E19F1-077F-CE1F-45FF-EB938943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0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286B6-EF4D-DD6E-E5B6-69337D38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9BF94-71B2-B68E-3513-0A0F91C16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30F1C-F9E0-7D2B-976A-DB6B0F13B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1CDDBA-B029-401F-92F3-C3E926A4ADDA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39FA8-024D-9A1E-7B80-352FA6445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ABB08-78C4-4661-E612-2E16BCE9B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7F8B4F-D0FB-41DF-87A3-CE9788108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7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8A3DD5-A8D1-8290-243E-F7C1C17E7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Florida Harm Prevention Threat Management Model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7B4615-AC79-248E-03B8-868F2ADE9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Rule 6A-1.0019</a:t>
            </a:r>
            <a:br>
              <a:rPr lang="en-US" sz="4000">
                <a:solidFill>
                  <a:srgbClr val="FFFFFF"/>
                </a:solidFill>
              </a:rPr>
            </a:br>
            <a:endParaRPr 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A01D7B-F413-5E22-BB8A-52255292D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12962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707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D6F16-B9FC-DAEC-8570-4B3E58D0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sz="3700"/>
              <a:t>School Based Threat Management Team Members	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B2335-B5EF-C1BC-048D-16A7E9D6E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lvl="1"/>
            <a:r>
              <a:rPr lang="en-US" sz="2200" b="1"/>
              <a:t>School Administrator </a:t>
            </a:r>
            <a:r>
              <a:rPr lang="en-US" sz="2200"/>
              <a:t>(must not be the principal). The assistant principal usually fills this role and is the chair of the team.	</a:t>
            </a:r>
          </a:p>
          <a:p>
            <a:pPr lvl="1"/>
            <a:r>
              <a:rPr lang="en-US" sz="2200" b="1"/>
              <a:t>Expertise in Counseling</a:t>
            </a:r>
            <a:r>
              <a:rPr lang="en-US" sz="2200"/>
              <a:t>: Certified School Psychologist, Certified Social Worker, Certifies School Counselor or Licensed Mental Health Professional. </a:t>
            </a:r>
          </a:p>
          <a:p>
            <a:pPr lvl="1"/>
            <a:r>
              <a:rPr lang="en-US" sz="2200" b="1"/>
              <a:t>Expertise in School Instruction</a:t>
            </a:r>
            <a:r>
              <a:rPr lang="en-US" sz="2200"/>
              <a:t>: meets the definition of instructional personnel or holds a current Florida Educator Certificate.</a:t>
            </a:r>
          </a:p>
          <a:p>
            <a:pPr lvl="1"/>
            <a:r>
              <a:rPr lang="en-US" sz="2200" b="1"/>
              <a:t>Certified Law Enforcement Officer</a:t>
            </a: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04157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D21C08-94D7-39BB-639F-3DF8F1FC7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Team Meetings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F838A-1002-C6A0-2D7E-C59CDF73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The School Based Threat Management Team meets monthly and on an as needed basis if the chair takes a case to the team. The chair can close out cases depending on the validity of the threat. However, there is a system of checks and balances as every case is approved by the principal and the district threat management coordinator.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554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316DED-E87F-963C-5850-B74556FA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3400" b="1"/>
              <a:t>After a concern is reported: </a:t>
            </a:r>
            <a:br>
              <a:rPr lang="en-US" sz="3400" b="1"/>
            </a:br>
            <a:endParaRPr lang="en-US" sz="34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36DA577C-8C9F-06A9-FFE3-8756B2E32B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868925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718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CBEAA3-BD06-FFF4-EA80-A852FFE5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b="1" dirty="0"/>
              <a:t>Possible Levels of Concern</a:t>
            </a:r>
            <a:endParaRPr lang="en-US" sz="3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92500D-6D65-AF94-ED49-AFAC8B10AA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433713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562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55C6A3-D66B-40F1-C6FF-514BEF70A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4000"/>
              <a:t>Training Requirements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67AFCA-BEF5-4E19-C12A-9229EF7E41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552141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567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a painting&#10;&#10;Description automatically generated">
            <a:extLst>
              <a:ext uri="{FF2B5EF4-FFF2-40B4-BE49-F238E27FC236}">
                <a16:creationId xmlns:a16="http://schemas.microsoft.com/office/drawing/2014/main" id="{A8286FC7-49F8-F026-A65B-F5D82F1821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8018" b="771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424976-7B94-C913-1318-E6BC1CE7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6B5FEEA-3C1C-B9B6-4E6B-3F0B8275E1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3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8825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410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Florida Harm Prevention Threat Management Model</vt:lpstr>
      <vt:lpstr>Rule 6A-1.0019 </vt:lpstr>
      <vt:lpstr>School Based Threat Management Team Members </vt:lpstr>
      <vt:lpstr>Team Meetings</vt:lpstr>
      <vt:lpstr>After a concern is reported:  </vt:lpstr>
      <vt:lpstr>Possible Levels of Concern</vt:lpstr>
      <vt:lpstr>Training Requirements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Church</dc:creator>
  <cp:lastModifiedBy>Emily C. Serrano</cp:lastModifiedBy>
  <cp:revision>1</cp:revision>
  <dcterms:created xsi:type="dcterms:W3CDTF">2024-10-15T12:04:48Z</dcterms:created>
  <dcterms:modified xsi:type="dcterms:W3CDTF">2024-10-16T19:04:23Z</dcterms:modified>
</cp:coreProperties>
</file>