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Action1.xml" ContentType="application/vnd.ms-office.inkAction+xml"/>
  <Override PartName="/ppt/notesSlides/notesSlide5.xml" ContentType="application/vnd.openxmlformats-officedocument.presentationml.notesSlide+xml"/>
  <Override PartName="/ppt/ink/inkAction2.xml" ContentType="application/vnd.ms-office.inkAction+xml"/>
  <Override PartName="/ppt/notesSlides/notesSlide6.xml" ContentType="application/vnd.openxmlformats-officedocument.presentationml.notesSlide+xml"/>
  <Override PartName="/ppt/ink/inkAction3.xml" ContentType="application/vnd.ms-office.inkAction+xml"/>
  <Override PartName="/ppt/notesSlides/notesSlide7.xml" ContentType="application/vnd.openxmlformats-officedocument.presentationml.notesSlide+xml"/>
  <Override PartName="/ppt/ink/inkAction4.xml" ContentType="application/vnd.ms-office.inkAct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301" r:id="rId2"/>
    <p:sldId id="305" r:id="rId3"/>
    <p:sldId id="312" r:id="rId4"/>
    <p:sldId id="313" r:id="rId5"/>
    <p:sldId id="314" r:id="rId6"/>
    <p:sldId id="315" r:id="rId7"/>
    <p:sldId id="316" r:id="rId8"/>
    <p:sldId id="317" r:id="rId9"/>
    <p:sldId id="304" r:id="rId10"/>
    <p:sldId id="306" r:id="rId11"/>
    <p:sldId id="318" r:id="rId12"/>
    <p:sldId id="319" r:id="rId13"/>
    <p:sldId id="320" r:id="rId14"/>
    <p:sldId id="300" r:id="rId15"/>
    <p:sldId id="308" r:id="rId16"/>
    <p:sldId id="260" r:id="rId17"/>
    <p:sldId id="261" r:id="rId18"/>
    <p:sldId id="262" r:id="rId19"/>
    <p:sldId id="323" r:id="rId20"/>
    <p:sldId id="325" r:id="rId21"/>
    <p:sldId id="326" r:id="rId22"/>
    <p:sldId id="327" r:id="rId23"/>
    <p:sldId id="289" r:id="rId24"/>
    <p:sldId id="307" r:id="rId25"/>
    <p:sldId id="321" r:id="rId26"/>
    <p:sldId id="310" r:id="rId27"/>
    <p:sldId id="302" r:id="rId28"/>
    <p:sldId id="303" r:id="rId29"/>
    <p:sldId id="32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FB3D4-B4AF-4A72-BA26-9048C515AA4E}" v="10" dt="2021-12-16T04:26:45.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74094" autoAdjust="0"/>
  </p:normalViewPr>
  <p:slideViewPr>
    <p:cSldViewPr snapToGrid="0">
      <p:cViewPr varScale="1">
        <p:scale>
          <a:sx n="49" d="100"/>
          <a:sy n="49" d="100"/>
        </p:scale>
        <p:origin x="12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M. Page" userId="08552475-b349-4bc8-93b0-43445d9dcb43" providerId="ADAL" clId="{182FB3D4-B4AF-4A72-BA26-9048C515AA4E}"/>
    <pc:docChg chg="undo custSel addSld delSld modSld">
      <pc:chgData name="Lindsey M. Page" userId="08552475-b349-4bc8-93b0-43445d9dcb43" providerId="ADAL" clId="{182FB3D4-B4AF-4A72-BA26-9048C515AA4E}" dt="2021-12-16T04:32:22.038" v="3137" actId="478"/>
      <pc:docMkLst>
        <pc:docMk/>
      </pc:docMkLst>
      <pc:sldChg chg="addSp delSp modSp mod modNotesTx">
        <pc:chgData name="Lindsey M. Page" userId="08552475-b349-4bc8-93b0-43445d9dcb43" providerId="ADAL" clId="{182FB3D4-B4AF-4A72-BA26-9048C515AA4E}" dt="2021-12-16T03:25:06.681" v="633" actId="20577"/>
        <pc:sldMkLst>
          <pc:docMk/>
          <pc:sldMk cId="1384718177" sldId="261"/>
        </pc:sldMkLst>
        <pc:spChg chg="add del mod">
          <ac:chgData name="Lindsey M. Page" userId="08552475-b349-4bc8-93b0-43445d9dcb43" providerId="ADAL" clId="{182FB3D4-B4AF-4A72-BA26-9048C515AA4E}" dt="2021-12-16T03:07:31.700" v="127"/>
          <ac:spMkLst>
            <pc:docMk/>
            <pc:sldMk cId="1384718177" sldId="261"/>
            <ac:spMk id="3" creationId="{A30E4FC1-2405-4A8B-8D6B-12A84D671BBB}"/>
          </ac:spMkLst>
        </pc:spChg>
        <pc:spChg chg="del mod">
          <ac:chgData name="Lindsey M. Page" userId="08552475-b349-4bc8-93b0-43445d9dcb43" providerId="ADAL" clId="{182FB3D4-B4AF-4A72-BA26-9048C515AA4E}" dt="2021-12-16T03:07:38.804" v="130" actId="478"/>
          <ac:spMkLst>
            <pc:docMk/>
            <pc:sldMk cId="1384718177" sldId="261"/>
            <ac:spMk id="6" creationId="{00000000-0000-0000-0000-000000000000}"/>
          </ac:spMkLst>
        </pc:spChg>
        <pc:spChg chg="add del mod">
          <ac:chgData name="Lindsey M. Page" userId="08552475-b349-4bc8-93b0-43445d9dcb43" providerId="ADAL" clId="{182FB3D4-B4AF-4A72-BA26-9048C515AA4E}" dt="2021-12-16T03:07:41.509" v="131" actId="478"/>
          <ac:spMkLst>
            <pc:docMk/>
            <pc:sldMk cId="1384718177" sldId="261"/>
            <ac:spMk id="8" creationId="{0836ABD7-898D-4C1E-AFA9-BBEA5A8CBB9D}"/>
          </ac:spMkLst>
        </pc:spChg>
        <pc:spChg chg="add mod">
          <ac:chgData name="Lindsey M. Page" userId="08552475-b349-4bc8-93b0-43445d9dcb43" providerId="ADAL" clId="{182FB3D4-B4AF-4A72-BA26-9048C515AA4E}" dt="2021-12-16T03:22:53.557" v="381" actId="20577"/>
          <ac:spMkLst>
            <pc:docMk/>
            <pc:sldMk cId="1384718177" sldId="261"/>
            <ac:spMk id="10" creationId="{9A50CBBB-D5EA-4444-9765-18D2473777B3}"/>
          </ac:spMkLst>
        </pc:spChg>
        <pc:spChg chg="add mod">
          <ac:chgData name="Lindsey M. Page" userId="08552475-b349-4bc8-93b0-43445d9dcb43" providerId="ADAL" clId="{182FB3D4-B4AF-4A72-BA26-9048C515AA4E}" dt="2021-12-16T03:24:22.460" v="416" actId="1035"/>
          <ac:spMkLst>
            <pc:docMk/>
            <pc:sldMk cId="1384718177" sldId="261"/>
            <ac:spMk id="15" creationId="{CDF9EFF3-9FC3-46F9-B8C6-6D93A2DC2E5E}"/>
          </ac:spMkLst>
        </pc:spChg>
        <pc:picChg chg="add mod">
          <ac:chgData name="Lindsey M. Page" userId="08552475-b349-4bc8-93b0-43445d9dcb43" providerId="ADAL" clId="{182FB3D4-B4AF-4A72-BA26-9048C515AA4E}" dt="2021-12-16T03:22:30.466" v="290" actId="1076"/>
          <ac:picMkLst>
            <pc:docMk/>
            <pc:sldMk cId="1384718177" sldId="261"/>
            <ac:picMk id="4" creationId="{A171BE49-1810-4DB0-BF30-F6A3F5569048}"/>
          </ac:picMkLst>
        </pc:picChg>
        <pc:picChg chg="del">
          <ac:chgData name="Lindsey M. Page" userId="08552475-b349-4bc8-93b0-43445d9dcb43" providerId="ADAL" clId="{182FB3D4-B4AF-4A72-BA26-9048C515AA4E}" dt="2021-12-16T03:06:00.949" v="22" actId="478"/>
          <ac:picMkLst>
            <pc:docMk/>
            <pc:sldMk cId="1384718177" sldId="261"/>
            <ac:picMk id="7" creationId="{FBDB9C34-93E3-421B-AE34-3BD09E8EA7B6}"/>
          </ac:picMkLst>
        </pc:picChg>
        <pc:picChg chg="add mod">
          <ac:chgData name="Lindsey M. Page" userId="08552475-b349-4bc8-93b0-43445d9dcb43" providerId="ADAL" clId="{182FB3D4-B4AF-4A72-BA26-9048C515AA4E}" dt="2021-12-16T03:24:11.766" v="397" actId="1076"/>
          <ac:picMkLst>
            <pc:docMk/>
            <pc:sldMk cId="1384718177" sldId="261"/>
            <ac:picMk id="14" creationId="{FEC4F2AE-6E54-4D0C-A5FB-86A1A9FFF011}"/>
          </ac:picMkLst>
        </pc:picChg>
        <pc:cxnChg chg="add mod">
          <ac:chgData name="Lindsey M. Page" userId="08552475-b349-4bc8-93b0-43445d9dcb43" providerId="ADAL" clId="{182FB3D4-B4AF-4A72-BA26-9048C515AA4E}" dt="2021-12-16T03:23:26.659" v="383" actId="1582"/>
          <ac:cxnSpMkLst>
            <pc:docMk/>
            <pc:sldMk cId="1384718177" sldId="261"/>
            <ac:cxnSpMk id="12" creationId="{925B47FE-1E22-4DCE-A49A-0F68D85A626F}"/>
          </ac:cxnSpMkLst>
        </pc:cxnChg>
      </pc:sldChg>
      <pc:sldChg chg="addSp delSp modSp mod delAnim modNotesTx">
        <pc:chgData name="Lindsey M. Page" userId="08552475-b349-4bc8-93b0-43445d9dcb43" providerId="ADAL" clId="{182FB3D4-B4AF-4A72-BA26-9048C515AA4E}" dt="2021-12-16T03:26:32.375" v="710" actId="20577"/>
        <pc:sldMkLst>
          <pc:docMk/>
          <pc:sldMk cId="1329385497" sldId="262"/>
        </pc:sldMkLst>
        <pc:spChg chg="add mod">
          <ac:chgData name="Lindsey M. Page" userId="08552475-b349-4bc8-93b0-43445d9dcb43" providerId="ADAL" clId="{182FB3D4-B4AF-4A72-BA26-9048C515AA4E}" dt="2021-12-16T03:26:10.277" v="643" actId="208"/>
          <ac:spMkLst>
            <pc:docMk/>
            <pc:sldMk cId="1329385497" sldId="262"/>
            <ac:spMk id="4" creationId="{9A6CDC24-E6F6-458C-BCA8-5CA0B9692E6C}"/>
          </ac:spMkLst>
        </pc:spChg>
        <pc:picChg chg="add">
          <ac:chgData name="Lindsey M. Page" userId="08552475-b349-4bc8-93b0-43445d9dcb43" providerId="ADAL" clId="{182FB3D4-B4AF-4A72-BA26-9048C515AA4E}" dt="2021-12-16T03:25:32.286" v="634" actId="22"/>
          <ac:picMkLst>
            <pc:docMk/>
            <pc:sldMk cId="1329385497" sldId="262"/>
            <ac:picMk id="3" creationId="{10AA7643-FCA4-4EB4-ABB0-56CBF7F9DC9A}"/>
          </ac:picMkLst>
        </pc:picChg>
        <pc:picChg chg="del">
          <ac:chgData name="Lindsey M. Page" userId="08552475-b349-4bc8-93b0-43445d9dcb43" providerId="ADAL" clId="{182FB3D4-B4AF-4A72-BA26-9048C515AA4E}" dt="2021-12-16T03:00:55.977" v="4" actId="478"/>
          <ac:picMkLst>
            <pc:docMk/>
            <pc:sldMk cId="1329385497" sldId="262"/>
            <ac:picMk id="6" creationId="{5BC18CB4-BDE5-49E0-B45D-463EA9093542}"/>
          </ac:picMkLst>
        </pc:picChg>
        <pc:inkChg chg="del">
          <ac:chgData name="Lindsey M. Page" userId="08552475-b349-4bc8-93b0-43445d9dcb43" providerId="ADAL" clId="{182FB3D4-B4AF-4A72-BA26-9048C515AA4E}" dt="2021-12-16T03:08:56.645" v="255" actId="478"/>
          <ac:inkMkLst>
            <pc:docMk/>
            <pc:sldMk cId="1329385497" sldId="262"/>
            <ac:inkMk id="19" creationId="{4B7F7E14-8411-4B59-877E-0818D2C437AB}"/>
          </ac:inkMkLst>
        </pc:inkChg>
      </pc:sldChg>
      <pc:sldChg chg="del">
        <pc:chgData name="Lindsey M. Page" userId="08552475-b349-4bc8-93b0-43445d9dcb43" providerId="ADAL" clId="{182FB3D4-B4AF-4A72-BA26-9048C515AA4E}" dt="2021-12-16T04:04:22.844" v="2424" actId="2696"/>
        <pc:sldMkLst>
          <pc:docMk/>
          <pc:sldMk cId="2894829049" sldId="269"/>
        </pc:sldMkLst>
      </pc:sldChg>
      <pc:sldChg chg="del">
        <pc:chgData name="Lindsey M. Page" userId="08552475-b349-4bc8-93b0-43445d9dcb43" providerId="ADAL" clId="{182FB3D4-B4AF-4A72-BA26-9048C515AA4E}" dt="2021-12-16T04:04:33.443" v="2426" actId="2696"/>
        <pc:sldMkLst>
          <pc:docMk/>
          <pc:sldMk cId="2462418730" sldId="270"/>
        </pc:sldMkLst>
      </pc:sldChg>
      <pc:sldChg chg="addSp delSp modSp mod modNotesTx">
        <pc:chgData name="Lindsey M. Page" userId="08552475-b349-4bc8-93b0-43445d9dcb43" providerId="ADAL" clId="{182FB3D4-B4AF-4A72-BA26-9048C515AA4E}" dt="2021-12-16T04:06:05.293" v="2793" actId="20577"/>
        <pc:sldMkLst>
          <pc:docMk/>
          <pc:sldMk cId="2718328389" sldId="289"/>
        </pc:sldMkLst>
        <pc:spChg chg="add del mod">
          <ac:chgData name="Lindsey M. Page" userId="08552475-b349-4bc8-93b0-43445d9dcb43" providerId="ADAL" clId="{182FB3D4-B4AF-4A72-BA26-9048C515AA4E}" dt="2021-12-16T04:01:04.842" v="2423" actId="478"/>
          <ac:spMkLst>
            <pc:docMk/>
            <pc:sldMk cId="2718328389" sldId="289"/>
            <ac:spMk id="3" creationId="{94C56344-FDD9-4807-90F1-71ECEA359473}"/>
          </ac:spMkLst>
        </pc:spChg>
        <pc:picChg chg="del">
          <ac:chgData name="Lindsey M. Page" userId="08552475-b349-4bc8-93b0-43445d9dcb43" providerId="ADAL" clId="{182FB3D4-B4AF-4A72-BA26-9048C515AA4E}" dt="2021-12-16T03:56:18.447" v="2155" actId="478"/>
          <ac:picMkLst>
            <pc:docMk/>
            <pc:sldMk cId="2718328389" sldId="289"/>
            <ac:picMk id="5" creationId="{BB5B1604-0AA3-455F-9D88-A74AD801D753}"/>
          </ac:picMkLst>
        </pc:picChg>
        <pc:picChg chg="add mod">
          <ac:chgData name="Lindsey M. Page" userId="08552475-b349-4bc8-93b0-43445d9dcb43" providerId="ADAL" clId="{182FB3D4-B4AF-4A72-BA26-9048C515AA4E}" dt="2021-12-16T03:56:29.434" v="2160" actId="1076"/>
          <ac:picMkLst>
            <pc:docMk/>
            <pc:sldMk cId="2718328389" sldId="289"/>
            <ac:picMk id="6" creationId="{11ECA7AB-D060-495A-9606-8F61C2FC3626}"/>
          </ac:picMkLst>
        </pc:picChg>
      </pc:sldChg>
      <pc:sldChg chg="del">
        <pc:chgData name="Lindsey M. Page" userId="08552475-b349-4bc8-93b0-43445d9dcb43" providerId="ADAL" clId="{182FB3D4-B4AF-4A72-BA26-9048C515AA4E}" dt="2021-12-16T04:04:44.911" v="2427" actId="47"/>
        <pc:sldMkLst>
          <pc:docMk/>
          <pc:sldMk cId="1715884551" sldId="290"/>
        </pc:sldMkLst>
      </pc:sldChg>
      <pc:sldChg chg="del">
        <pc:chgData name="Lindsey M. Page" userId="08552475-b349-4bc8-93b0-43445d9dcb43" providerId="ADAL" clId="{182FB3D4-B4AF-4A72-BA26-9048C515AA4E}" dt="2021-12-16T04:04:26.445" v="2425" actId="2696"/>
        <pc:sldMkLst>
          <pc:docMk/>
          <pc:sldMk cId="224599801" sldId="297"/>
        </pc:sldMkLst>
      </pc:sldChg>
      <pc:sldChg chg="modSp mod modNotesTx">
        <pc:chgData name="Lindsey M. Page" userId="08552475-b349-4bc8-93b0-43445d9dcb43" providerId="ADAL" clId="{182FB3D4-B4AF-4A72-BA26-9048C515AA4E}" dt="2021-12-16T04:32:09.424" v="3136" actId="20577"/>
        <pc:sldMkLst>
          <pc:docMk/>
          <pc:sldMk cId="78922884" sldId="302"/>
        </pc:sldMkLst>
        <pc:spChg chg="mod">
          <ac:chgData name="Lindsey M. Page" userId="08552475-b349-4bc8-93b0-43445d9dcb43" providerId="ADAL" clId="{182FB3D4-B4AF-4A72-BA26-9048C515AA4E}" dt="2021-12-16T04:25:55.221" v="2797" actId="20577"/>
          <ac:spMkLst>
            <pc:docMk/>
            <pc:sldMk cId="78922884" sldId="302"/>
            <ac:spMk id="2" creationId="{D98C13E5-BB7F-4348-A7CB-98B814546E8A}"/>
          </ac:spMkLst>
        </pc:spChg>
        <pc:spChg chg="mod">
          <ac:chgData name="Lindsey M. Page" userId="08552475-b349-4bc8-93b0-43445d9dcb43" providerId="ADAL" clId="{182FB3D4-B4AF-4A72-BA26-9048C515AA4E}" dt="2021-12-16T04:30:28.194" v="2843" actId="27636"/>
          <ac:spMkLst>
            <pc:docMk/>
            <pc:sldMk cId="78922884" sldId="302"/>
            <ac:spMk id="3" creationId="{BFFD43BB-D256-46AE-8CBB-7819E3ACFC8E}"/>
          </ac:spMkLst>
        </pc:spChg>
      </pc:sldChg>
      <pc:sldChg chg="delSp mod">
        <pc:chgData name="Lindsey M. Page" userId="08552475-b349-4bc8-93b0-43445d9dcb43" providerId="ADAL" clId="{182FB3D4-B4AF-4A72-BA26-9048C515AA4E}" dt="2021-12-16T04:32:22.038" v="3137" actId="478"/>
        <pc:sldMkLst>
          <pc:docMk/>
          <pc:sldMk cId="2371764230" sldId="303"/>
        </pc:sldMkLst>
        <pc:picChg chg="del">
          <ac:chgData name="Lindsey M. Page" userId="08552475-b349-4bc8-93b0-43445d9dcb43" providerId="ADAL" clId="{182FB3D4-B4AF-4A72-BA26-9048C515AA4E}" dt="2021-12-16T04:32:22.038" v="3137" actId="478"/>
          <ac:picMkLst>
            <pc:docMk/>
            <pc:sldMk cId="2371764230" sldId="303"/>
            <ac:picMk id="5" creationId="{1BB0347D-3B70-4EB2-9659-B9F33A45980B}"/>
          </ac:picMkLst>
        </pc:picChg>
      </pc:sldChg>
      <pc:sldChg chg="modSp mod">
        <pc:chgData name="Lindsey M. Page" userId="08552475-b349-4bc8-93b0-43445d9dcb43" providerId="ADAL" clId="{182FB3D4-B4AF-4A72-BA26-9048C515AA4E}" dt="2021-12-16T02:58:45.352" v="3" actId="20577"/>
        <pc:sldMkLst>
          <pc:docMk/>
          <pc:sldMk cId="883011226" sldId="308"/>
        </pc:sldMkLst>
        <pc:spChg chg="mod">
          <ac:chgData name="Lindsey M. Page" userId="08552475-b349-4bc8-93b0-43445d9dcb43" providerId="ADAL" clId="{182FB3D4-B4AF-4A72-BA26-9048C515AA4E}" dt="2021-12-16T02:58:45.352" v="3" actId="20577"/>
          <ac:spMkLst>
            <pc:docMk/>
            <pc:sldMk cId="883011226" sldId="308"/>
            <ac:spMk id="6" creationId="{886268DA-7B21-4A83-9F98-E16E47B63DD1}"/>
          </ac:spMkLst>
        </pc:spChg>
      </pc:sldChg>
      <pc:sldChg chg="addSp delSp new mod modNotesTx">
        <pc:chgData name="Lindsey M. Page" userId="08552475-b349-4bc8-93b0-43445d9dcb43" providerId="ADAL" clId="{182FB3D4-B4AF-4A72-BA26-9048C515AA4E}" dt="2021-12-16T03:28:44.386" v="1059" actId="20577"/>
        <pc:sldMkLst>
          <pc:docMk/>
          <pc:sldMk cId="614049804" sldId="323"/>
        </pc:sldMkLst>
        <pc:spChg chg="del">
          <ac:chgData name="Lindsey M. Page" userId="08552475-b349-4bc8-93b0-43445d9dcb43" providerId="ADAL" clId="{182FB3D4-B4AF-4A72-BA26-9048C515AA4E}" dt="2021-12-16T03:28:10.923" v="915" actId="478"/>
          <ac:spMkLst>
            <pc:docMk/>
            <pc:sldMk cId="614049804" sldId="323"/>
            <ac:spMk id="2" creationId="{DC5E14B2-F65F-4F3A-9C4A-D0B2ACF83E24}"/>
          </ac:spMkLst>
        </pc:spChg>
        <pc:spChg chg="del">
          <ac:chgData name="Lindsey M. Page" userId="08552475-b349-4bc8-93b0-43445d9dcb43" providerId="ADAL" clId="{182FB3D4-B4AF-4A72-BA26-9048C515AA4E}" dt="2021-12-16T03:28:06.883" v="914" actId="478"/>
          <ac:spMkLst>
            <pc:docMk/>
            <pc:sldMk cId="614049804" sldId="323"/>
            <ac:spMk id="3" creationId="{54B38B56-621D-4342-ACB4-5DB4CCE7A56C}"/>
          </ac:spMkLst>
        </pc:spChg>
        <pc:picChg chg="add">
          <ac:chgData name="Lindsey M. Page" userId="08552475-b349-4bc8-93b0-43445d9dcb43" providerId="ADAL" clId="{182FB3D4-B4AF-4A72-BA26-9048C515AA4E}" dt="2021-12-16T03:28:03.861" v="913" actId="22"/>
          <ac:picMkLst>
            <pc:docMk/>
            <pc:sldMk cId="614049804" sldId="323"/>
            <ac:picMk id="5" creationId="{A6A01B0D-2FD7-4BE0-9C87-DCCD4BAFFE1C}"/>
          </ac:picMkLst>
        </pc:picChg>
      </pc:sldChg>
      <pc:sldChg chg="new del modNotesTx">
        <pc:chgData name="Lindsey M. Page" userId="08552475-b349-4bc8-93b0-43445d9dcb43" providerId="ADAL" clId="{182FB3D4-B4AF-4A72-BA26-9048C515AA4E}" dt="2021-12-16T03:38:46.027" v="1349" actId="47"/>
        <pc:sldMkLst>
          <pc:docMk/>
          <pc:sldMk cId="31415676" sldId="324"/>
        </pc:sldMkLst>
      </pc:sldChg>
      <pc:sldChg chg="addSp new mod modNotesTx">
        <pc:chgData name="Lindsey M. Page" userId="08552475-b349-4bc8-93b0-43445d9dcb43" providerId="ADAL" clId="{182FB3D4-B4AF-4A72-BA26-9048C515AA4E}" dt="2021-12-16T03:40:36.632" v="1676" actId="20577"/>
        <pc:sldMkLst>
          <pc:docMk/>
          <pc:sldMk cId="2816353028" sldId="325"/>
        </pc:sldMkLst>
        <pc:picChg chg="add">
          <ac:chgData name="Lindsey M. Page" userId="08552475-b349-4bc8-93b0-43445d9dcb43" providerId="ADAL" clId="{182FB3D4-B4AF-4A72-BA26-9048C515AA4E}" dt="2021-12-16T03:38:31.012" v="1348" actId="22"/>
          <ac:picMkLst>
            <pc:docMk/>
            <pc:sldMk cId="2816353028" sldId="325"/>
            <ac:picMk id="5" creationId="{1AAE0544-3905-48AB-8C8D-7366A69FAFA6}"/>
          </ac:picMkLst>
        </pc:picChg>
      </pc:sldChg>
      <pc:sldChg chg="addSp delSp modSp new mod modNotesTx">
        <pc:chgData name="Lindsey M. Page" userId="08552475-b349-4bc8-93b0-43445d9dcb43" providerId="ADAL" clId="{182FB3D4-B4AF-4A72-BA26-9048C515AA4E}" dt="2021-12-16T03:43:58.208" v="1887" actId="20577"/>
        <pc:sldMkLst>
          <pc:docMk/>
          <pc:sldMk cId="4103971382" sldId="326"/>
        </pc:sldMkLst>
        <pc:spChg chg="add mod ord">
          <ac:chgData name="Lindsey M. Page" userId="08552475-b349-4bc8-93b0-43445d9dcb43" providerId="ADAL" clId="{182FB3D4-B4AF-4A72-BA26-9048C515AA4E}" dt="2021-12-16T03:43:38.093" v="1837" actId="1076"/>
          <ac:spMkLst>
            <pc:docMk/>
            <pc:sldMk cId="4103971382" sldId="326"/>
            <ac:spMk id="6" creationId="{9CB5AA69-9CBC-4058-BD91-F93FD5D5E78F}"/>
          </ac:spMkLst>
        </pc:spChg>
        <pc:picChg chg="add del mod modCrop">
          <ac:chgData name="Lindsey M. Page" userId="08552475-b349-4bc8-93b0-43445d9dcb43" providerId="ADAL" clId="{182FB3D4-B4AF-4A72-BA26-9048C515AA4E}" dt="2021-12-16T03:43:16.509" v="1831" actId="478"/>
          <ac:picMkLst>
            <pc:docMk/>
            <pc:sldMk cId="4103971382" sldId="326"/>
            <ac:picMk id="5" creationId="{C3A4D68D-BC61-48EB-B94F-BEACC63EAF3B}"/>
          </ac:picMkLst>
        </pc:picChg>
        <pc:picChg chg="add mod modCrop">
          <ac:chgData name="Lindsey M. Page" userId="08552475-b349-4bc8-93b0-43445d9dcb43" providerId="ADAL" clId="{182FB3D4-B4AF-4A72-BA26-9048C515AA4E}" dt="2021-12-16T03:43:28.350" v="1836" actId="1076"/>
          <ac:picMkLst>
            <pc:docMk/>
            <pc:sldMk cId="4103971382" sldId="326"/>
            <ac:picMk id="8" creationId="{D8EF1904-2FC4-4481-9EC3-1597C0B047AF}"/>
          </ac:picMkLst>
        </pc:picChg>
      </pc:sldChg>
      <pc:sldChg chg="addSp delSp modSp new mod modNotesTx">
        <pc:chgData name="Lindsey M. Page" userId="08552475-b349-4bc8-93b0-43445d9dcb43" providerId="ADAL" clId="{182FB3D4-B4AF-4A72-BA26-9048C515AA4E}" dt="2021-12-16T03:55:04.833" v="2154" actId="6549"/>
        <pc:sldMkLst>
          <pc:docMk/>
          <pc:sldMk cId="1262450923" sldId="327"/>
        </pc:sldMkLst>
        <pc:picChg chg="add del">
          <ac:chgData name="Lindsey M. Page" userId="08552475-b349-4bc8-93b0-43445d9dcb43" providerId="ADAL" clId="{182FB3D4-B4AF-4A72-BA26-9048C515AA4E}" dt="2021-12-16T03:46:24.686" v="2010" actId="478"/>
          <ac:picMkLst>
            <pc:docMk/>
            <pc:sldMk cId="1262450923" sldId="327"/>
            <ac:picMk id="5" creationId="{69A330CD-62D2-4F62-903D-3CD500E40037}"/>
          </ac:picMkLst>
        </pc:picChg>
        <pc:picChg chg="add mod modCrop">
          <ac:chgData name="Lindsey M. Page" userId="08552475-b349-4bc8-93b0-43445d9dcb43" providerId="ADAL" clId="{182FB3D4-B4AF-4A72-BA26-9048C515AA4E}" dt="2021-12-16T03:47:10.385" v="2034" actId="1076"/>
          <ac:picMkLst>
            <pc:docMk/>
            <pc:sldMk cId="1262450923" sldId="327"/>
            <ac:picMk id="7" creationId="{98C16816-327D-49DC-9830-78ADF28F7B86}"/>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7BA22-3629-40A1-B320-8FE47FE8527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E4A294-FB75-4E4E-AE37-2FAEC9F67716}">
      <dgm:prSet/>
      <dgm:spPr/>
      <dgm:t>
        <a:bodyPr/>
        <a:lstStyle/>
        <a:p>
          <a:r>
            <a:rPr lang="en-US"/>
            <a:t>Academic</a:t>
          </a:r>
        </a:p>
      </dgm:t>
    </dgm:pt>
    <dgm:pt modelId="{2567855F-ACA9-424F-B866-50B4FBA7C4F4}" type="parTrans" cxnId="{B1C5B1B5-8EEA-4177-98ED-EF89B54F9596}">
      <dgm:prSet/>
      <dgm:spPr/>
      <dgm:t>
        <a:bodyPr/>
        <a:lstStyle/>
        <a:p>
          <a:endParaRPr lang="en-US"/>
        </a:p>
      </dgm:t>
    </dgm:pt>
    <dgm:pt modelId="{A441F036-F8C3-48AA-9779-368A4E11CB08}" type="sibTrans" cxnId="{B1C5B1B5-8EEA-4177-98ED-EF89B54F9596}">
      <dgm:prSet/>
      <dgm:spPr/>
      <dgm:t>
        <a:bodyPr/>
        <a:lstStyle/>
        <a:p>
          <a:endParaRPr lang="en-US"/>
        </a:p>
      </dgm:t>
    </dgm:pt>
    <dgm:pt modelId="{3884902F-9A5B-41D8-A962-97EF6EE4DE5E}">
      <dgm:prSet/>
      <dgm:spPr/>
      <dgm:t>
        <a:bodyPr/>
        <a:lstStyle/>
        <a:p>
          <a:r>
            <a:rPr lang="en-US"/>
            <a:t>Medallion</a:t>
          </a:r>
        </a:p>
      </dgm:t>
    </dgm:pt>
    <dgm:pt modelId="{B3C2FF0B-42F0-4853-9254-B1DFA8CC72AE}" type="parTrans" cxnId="{77B2007F-19E2-4A28-AE31-7E5F1F8B3345}">
      <dgm:prSet/>
      <dgm:spPr/>
      <dgm:t>
        <a:bodyPr/>
        <a:lstStyle/>
        <a:p>
          <a:endParaRPr lang="en-US"/>
        </a:p>
      </dgm:t>
    </dgm:pt>
    <dgm:pt modelId="{620B3064-7E77-4952-93A9-CB328E7BD94D}" type="sibTrans" cxnId="{77B2007F-19E2-4A28-AE31-7E5F1F8B3345}">
      <dgm:prSet/>
      <dgm:spPr/>
      <dgm:t>
        <a:bodyPr/>
        <a:lstStyle/>
        <a:p>
          <a:endParaRPr lang="en-US"/>
        </a:p>
      </dgm:t>
    </dgm:pt>
    <dgm:pt modelId="{AE2B406E-D788-4C3E-9E89-ADE1D7637910}">
      <dgm:prSet/>
      <dgm:spPr/>
      <dgm:t>
        <a:bodyPr/>
        <a:lstStyle/>
        <a:p>
          <a:r>
            <a:rPr lang="en-US"/>
            <a:t>Gold Seal</a:t>
          </a:r>
        </a:p>
      </dgm:t>
    </dgm:pt>
    <dgm:pt modelId="{6DBAA43A-7B63-4C86-A380-4935E107BD0E}" type="parTrans" cxnId="{3595CFF7-79A5-4434-94D6-3FFD505CD412}">
      <dgm:prSet/>
      <dgm:spPr/>
      <dgm:t>
        <a:bodyPr/>
        <a:lstStyle/>
        <a:p>
          <a:endParaRPr lang="en-US"/>
        </a:p>
      </dgm:t>
    </dgm:pt>
    <dgm:pt modelId="{33D5502F-7119-4D3D-9ED0-D2436DD020A1}" type="sibTrans" cxnId="{3595CFF7-79A5-4434-94D6-3FFD505CD412}">
      <dgm:prSet/>
      <dgm:spPr/>
      <dgm:t>
        <a:bodyPr/>
        <a:lstStyle/>
        <a:p>
          <a:endParaRPr lang="en-US"/>
        </a:p>
      </dgm:t>
    </dgm:pt>
    <dgm:pt modelId="{9A0B5DF7-B9AF-41F1-8E09-B752F3BB0830}" type="pres">
      <dgm:prSet presAssocID="{EFF7BA22-3629-40A1-B320-8FE47FE85275}" presName="root" presStyleCnt="0">
        <dgm:presLayoutVars>
          <dgm:dir/>
          <dgm:resizeHandles val="exact"/>
        </dgm:presLayoutVars>
      </dgm:prSet>
      <dgm:spPr/>
    </dgm:pt>
    <dgm:pt modelId="{3C93033F-804D-45A5-AC49-DAEA203FF3FB}" type="pres">
      <dgm:prSet presAssocID="{79E4A294-FB75-4E4E-AE37-2FAEC9F67716}" presName="compNode" presStyleCnt="0"/>
      <dgm:spPr/>
    </dgm:pt>
    <dgm:pt modelId="{5EA11569-455B-461F-A6F7-475FAFD56E28}" type="pres">
      <dgm:prSet presAssocID="{79E4A294-FB75-4E4E-AE37-2FAEC9F67716}" presName="bgRect" presStyleLbl="bgShp" presStyleIdx="0" presStyleCnt="3"/>
      <dgm:spPr/>
    </dgm:pt>
    <dgm:pt modelId="{BD375158-FF72-4AFF-9949-235903FBE56D}" type="pres">
      <dgm:prSet presAssocID="{79E4A294-FB75-4E4E-AE37-2FAEC9F677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974A876B-A00C-41DB-926F-980E38D6A7C8}" type="pres">
      <dgm:prSet presAssocID="{79E4A294-FB75-4E4E-AE37-2FAEC9F67716}" presName="spaceRect" presStyleCnt="0"/>
      <dgm:spPr/>
    </dgm:pt>
    <dgm:pt modelId="{61B73043-C861-4570-BE29-5333811F5EF9}" type="pres">
      <dgm:prSet presAssocID="{79E4A294-FB75-4E4E-AE37-2FAEC9F67716}" presName="parTx" presStyleLbl="revTx" presStyleIdx="0" presStyleCnt="3">
        <dgm:presLayoutVars>
          <dgm:chMax val="0"/>
          <dgm:chPref val="0"/>
        </dgm:presLayoutVars>
      </dgm:prSet>
      <dgm:spPr/>
    </dgm:pt>
    <dgm:pt modelId="{C5BAAD9D-C274-4329-8DED-7EE8AFD1E2D0}" type="pres">
      <dgm:prSet presAssocID="{A441F036-F8C3-48AA-9779-368A4E11CB08}" presName="sibTrans" presStyleCnt="0"/>
      <dgm:spPr/>
    </dgm:pt>
    <dgm:pt modelId="{F3599E0D-8DA4-4AB0-95CD-5F4B0465AA26}" type="pres">
      <dgm:prSet presAssocID="{3884902F-9A5B-41D8-A962-97EF6EE4DE5E}" presName="compNode" presStyleCnt="0"/>
      <dgm:spPr/>
    </dgm:pt>
    <dgm:pt modelId="{B0AF5318-53EE-40E2-87D0-5C1FFBB91784}" type="pres">
      <dgm:prSet presAssocID="{3884902F-9A5B-41D8-A962-97EF6EE4DE5E}" presName="bgRect" presStyleLbl="bgShp" presStyleIdx="1" presStyleCnt="3"/>
      <dgm:spPr/>
    </dgm:pt>
    <dgm:pt modelId="{A52D8A6E-094F-4E2E-BDA4-63DE6443470A}" type="pres">
      <dgm:prSet presAssocID="{3884902F-9A5B-41D8-A962-97EF6EE4DE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amond"/>
        </a:ext>
      </dgm:extLst>
    </dgm:pt>
    <dgm:pt modelId="{8A65A4E4-CC39-4D2B-921B-7D44E457C8C1}" type="pres">
      <dgm:prSet presAssocID="{3884902F-9A5B-41D8-A962-97EF6EE4DE5E}" presName="spaceRect" presStyleCnt="0"/>
      <dgm:spPr/>
    </dgm:pt>
    <dgm:pt modelId="{F5594354-0BCD-4DD5-AAB2-4A081EFC4012}" type="pres">
      <dgm:prSet presAssocID="{3884902F-9A5B-41D8-A962-97EF6EE4DE5E}" presName="parTx" presStyleLbl="revTx" presStyleIdx="1" presStyleCnt="3">
        <dgm:presLayoutVars>
          <dgm:chMax val="0"/>
          <dgm:chPref val="0"/>
        </dgm:presLayoutVars>
      </dgm:prSet>
      <dgm:spPr/>
    </dgm:pt>
    <dgm:pt modelId="{908CF53E-D9FD-4DF6-A974-9001B9C4D021}" type="pres">
      <dgm:prSet presAssocID="{620B3064-7E77-4952-93A9-CB328E7BD94D}" presName="sibTrans" presStyleCnt="0"/>
      <dgm:spPr/>
    </dgm:pt>
    <dgm:pt modelId="{39EF0AD3-69FF-468C-A9B1-8D2EA1EE87C1}" type="pres">
      <dgm:prSet presAssocID="{AE2B406E-D788-4C3E-9E89-ADE1D7637910}" presName="compNode" presStyleCnt="0"/>
      <dgm:spPr/>
    </dgm:pt>
    <dgm:pt modelId="{E6B84F4D-38CB-47D4-9DED-7FBB2B192086}" type="pres">
      <dgm:prSet presAssocID="{AE2B406E-D788-4C3E-9E89-ADE1D7637910}" presName="bgRect" presStyleLbl="bgShp" presStyleIdx="2" presStyleCnt="3"/>
      <dgm:spPr/>
    </dgm:pt>
    <dgm:pt modelId="{141A7CAC-9897-4B66-B676-C732B804D200}" type="pres">
      <dgm:prSet presAssocID="{AE2B406E-D788-4C3E-9E89-ADE1D76379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reath"/>
        </a:ext>
      </dgm:extLst>
    </dgm:pt>
    <dgm:pt modelId="{D4F622FE-5665-40B0-92AE-E3841CB6029F}" type="pres">
      <dgm:prSet presAssocID="{AE2B406E-D788-4C3E-9E89-ADE1D7637910}" presName="spaceRect" presStyleCnt="0"/>
      <dgm:spPr/>
    </dgm:pt>
    <dgm:pt modelId="{15FC4E0A-3259-4B2D-95CD-5A2A3EA36302}" type="pres">
      <dgm:prSet presAssocID="{AE2B406E-D788-4C3E-9E89-ADE1D7637910}" presName="parTx" presStyleLbl="revTx" presStyleIdx="2" presStyleCnt="3">
        <dgm:presLayoutVars>
          <dgm:chMax val="0"/>
          <dgm:chPref val="0"/>
        </dgm:presLayoutVars>
      </dgm:prSet>
      <dgm:spPr/>
    </dgm:pt>
  </dgm:ptLst>
  <dgm:cxnLst>
    <dgm:cxn modelId="{1D9C4D20-74EB-4C3C-BD59-83AEBE0E2EAA}" type="presOf" srcId="{79E4A294-FB75-4E4E-AE37-2FAEC9F67716}" destId="{61B73043-C861-4570-BE29-5333811F5EF9}" srcOrd="0" destOrd="0" presId="urn:microsoft.com/office/officeart/2018/2/layout/IconVerticalSolidList"/>
    <dgm:cxn modelId="{CB434144-DD0C-4014-B6F6-0EC8D0F30AD8}" type="presOf" srcId="{3884902F-9A5B-41D8-A962-97EF6EE4DE5E}" destId="{F5594354-0BCD-4DD5-AAB2-4A081EFC4012}" srcOrd="0" destOrd="0" presId="urn:microsoft.com/office/officeart/2018/2/layout/IconVerticalSolidList"/>
    <dgm:cxn modelId="{37972669-EF7A-4C82-98E4-5B8A4A6BD754}" type="presOf" srcId="{EFF7BA22-3629-40A1-B320-8FE47FE85275}" destId="{9A0B5DF7-B9AF-41F1-8E09-B752F3BB0830}" srcOrd="0" destOrd="0" presId="urn:microsoft.com/office/officeart/2018/2/layout/IconVerticalSolidList"/>
    <dgm:cxn modelId="{77B2007F-19E2-4A28-AE31-7E5F1F8B3345}" srcId="{EFF7BA22-3629-40A1-B320-8FE47FE85275}" destId="{3884902F-9A5B-41D8-A962-97EF6EE4DE5E}" srcOrd="1" destOrd="0" parTransId="{B3C2FF0B-42F0-4853-9254-B1DFA8CC72AE}" sibTransId="{620B3064-7E77-4952-93A9-CB328E7BD94D}"/>
    <dgm:cxn modelId="{B1C5B1B5-8EEA-4177-98ED-EF89B54F9596}" srcId="{EFF7BA22-3629-40A1-B320-8FE47FE85275}" destId="{79E4A294-FB75-4E4E-AE37-2FAEC9F67716}" srcOrd="0" destOrd="0" parTransId="{2567855F-ACA9-424F-B866-50B4FBA7C4F4}" sibTransId="{A441F036-F8C3-48AA-9779-368A4E11CB08}"/>
    <dgm:cxn modelId="{4B57ADB6-6688-4647-832B-7D8183CD0092}" type="presOf" srcId="{AE2B406E-D788-4C3E-9E89-ADE1D7637910}" destId="{15FC4E0A-3259-4B2D-95CD-5A2A3EA36302}" srcOrd="0" destOrd="0" presId="urn:microsoft.com/office/officeart/2018/2/layout/IconVerticalSolidList"/>
    <dgm:cxn modelId="{3595CFF7-79A5-4434-94D6-3FFD505CD412}" srcId="{EFF7BA22-3629-40A1-B320-8FE47FE85275}" destId="{AE2B406E-D788-4C3E-9E89-ADE1D7637910}" srcOrd="2" destOrd="0" parTransId="{6DBAA43A-7B63-4C86-A380-4935E107BD0E}" sibTransId="{33D5502F-7119-4D3D-9ED0-D2436DD020A1}"/>
    <dgm:cxn modelId="{D6C6786E-BF65-4EE2-8AB1-0170F4728450}" type="presParOf" srcId="{9A0B5DF7-B9AF-41F1-8E09-B752F3BB0830}" destId="{3C93033F-804D-45A5-AC49-DAEA203FF3FB}" srcOrd="0" destOrd="0" presId="urn:microsoft.com/office/officeart/2018/2/layout/IconVerticalSolidList"/>
    <dgm:cxn modelId="{3501F643-BBBD-4BCF-9137-D8A6F292066D}" type="presParOf" srcId="{3C93033F-804D-45A5-AC49-DAEA203FF3FB}" destId="{5EA11569-455B-461F-A6F7-475FAFD56E28}" srcOrd="0" destOrd="0" presId="urn:microsoft.com/office/officeart/2018/2/layout/IconVerticalSolidList"/>
    <dgm:cxn modelId="{5BEE4BFA-4C52-4F52-A8A9-D5C6301D3C11}" type="presParOf" srcId="{3C93033F-804D-45A5-AC49-DAEA203FF3FB}" destId="{BD375158-FF72-4AFF-9949-235903FBE56D}" srcOrd="1" destOrd="0" presId="urn:microsoft.com/office/officeart/2018/2/layout/IconVerticalSolidList"/>
    <dgm:cxn modelId="{153DE5A2-D305-463C-9378-9D94712AD370}" type="presParOf" srcId="{3C93033F-804D-45A5-AC49-DAEA203FF3FB}" destId="{974A876B-A00C-41DB-926F-980E38D6A7C8}" srcOrd="2" destOrd="0" presId="urn:microsoft.com/office/officeart/2018/2/layout/IconVerticalSolidList"/>
    <dgm:cxn modelId="{370E332D-7038-4A49-8C83-A96D6DA29B1C}" type="presParOf" srcId="{3C93033F-804D-45A5-AC49-DAEA203FF3FB}" destId="{61B73043-C861-4570-BE29-5333811F5EF9}" srcOrd="3" destOrd="0" presId="urn:microsoft.com/office/officeart/2018/2/layout/IconVerticalSolidList"/>
    <dgm:cxn modelId="{609C54A9-F179-4BC0-98B0-D1C587FEAFB6}" type="presParOf" srcId="{9A0B5DF7-B9AF-41F1-8E09-B752F3BB0830}" destId="{C5BAAD9D-C274-4329-8DED-7EE8AFD1E2D0}" srcOrd="1" destOrd="0" presId="urn:microsoft.com/office/officeart/2018/2/layout/IconVerticalSolidList"/>
    <dgm:cxn modelId="{D404130C-ED71-49F6-A490-D00911F45A8F}" type="presParOf" srcId="{9A0B5DF7-B9AF-41F1-8E09-B752F3BB0830}" destId="{F3599E0D-8DA4-4AB0-95CD-5F4B0465AA26}" srcOrd="2" destOrd="0" presId="urn:microsoft.com/office/officeart/2018/2/layout/IconVerticalSolidList"/>
    <dgm:cxn modelId="{B80852BB-FB33-493E-B407-EF7776309634}" type="presParOf" srcId="{F3599E0D-8DA4-4AB0-95CD-5F4B0465AA26}" destId="{B0AF5318-53EE-40E2-87D0-5C1FFBB91784}" srcOrd="0" destOrd="0" presId="urn:microsoft.com/office/officeart/2018/2/layout/IconVerticalSolidList"/>
    <dgm:cxn modelId="{FB1EA977-09CA-410D-BBDA-06E9AA94B23F}" type="presParOf" srcId="{F3599E0D-8DA4-4AB0-95CD-5F4B0465AA26}" destId="{A52D8A6E-094F-4E2E-BDA4-63DE6443470A}" srcOrd="1" destOrd="0" presId="urn:microsoft.com/office/officeart/2018/2/layout/IconVerticalSolidList"/>
    <dgm:cxn modelId="{5267AA21-08E1-444B-A518-37CB4BC0C119}" type="presParOf" srcId="{F3599E0D-8DA4-4AB0-95CD-5F4B0465AA26}" destId="{8A65A4E4-CC39-4D2B-921B-7D44E457C8C1}" srcOrd="2" destOrd="0" presId="urn:microsoft.com/office/officeart/2018/2/layout/IconVerticalSolidList"/>
    <dgm:cxn modelId="{32E45FED-A0A9-4F57-886C-133090A8CBBD}" type="presParOf" srcId="{F3599E0D-8DA4-4AB0-95CD-5F4B0465AA26}" destId="{F5594354-0BCD-4DD5-AAB2-4A081EFC4012}" srcOrd="3" destOrd="0" presId="urn:microsoft.com/office/officeart/2018/2/layout/IconVerticalSolidList"/>
    <dgm:cxn modelId="{870818A3-3CA0-46AC-81C5-21EE0610F15C}" type="presParOf" srcId="{9A0B5DF7-B9AF-41F1-8E09-B752F3BB0830}" destId="{908CF53E-D9FD-4DF6-A974-9001B9C4D021}" srcOrd="3" destOrd="0" presId="urn:microsoft.com/office/officeart/2018/2/layout/IconVerticalSolidList"/>
    <dgm:cxn modelId="{8F16F227-8272-442A-B921-9B2F2E34FFA2}" type="presParOf" srcId="{9A0B5DF7-B9AF-41F1-8E09-B752F3BB0830}" destId="{39EF0AD3-69FF-468C-A9B1-8D2EA1EE87C1}" srcOrd="4" destOrd="0" presId="urn:microsoft.com/office/officeart/2018/2/layout/IconVerticalSolidList"/>
    <dgm:cxn modelId="{D0A98416-00F7-4870-8E5B-A6153D93C4CE}" type="presParOf" srcId="{39EF0AD3-69FF-468C-A9B1-8D2EA1EE87C1}" destId="{E6B84F4D-38CB-47D4-9DED-7FBB2B192086}" srcOrd="0" destOrd="0" presId="urn:microsoft.com/office/officeart/2018/2/layout/IconVerticalSolidList"/>
    <dgm:cxn modelId="{51DDC937-17DD-4ADA-8D3C-4A6D60C290CB}" type="presParOf" srcId="{39EF0AD3-69FF-468C-A9B1-8D2EA1EE87C1}" destId="{141A7CAC-9897-4B66-B676-C732B804D200}" srcOrd="1" destOrd="0" presId="urn:microsoft.com/office/officeart/2018/2/layout/IconVerticalSolidList"/>
    <dgm:cxn modelId="{11043B75-5971-43D9-9777-22253757861A}" type="presParOf" srcId="{39EF0AD3-69FF-468C-A9B1-8D2EA1EE87C1}" destId="{D4F622FE-5665-40B0-92AE-E3841CB6029F}" srcOrd="2" destOrd="0" presId="urn:microsoft.com/office/officeart/2018/2/layout/IconVerticalSolidList"/>
    <dgm:cxn modelId="{41598E64-00E7-48F0-97FC-3BFB0F9143EC}" type="presParOf" srcId="{39EF0AD3-69FF-468C-A9B1-8D2EA1EE87C1}" destId="{15FC4E0A-3259-4B2D-95CD-5A2A3EA36302}"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11569-455B-461F-A6F7-475FAFD56E28}">
      <dsp:nvSpPr>
        <dsp:cNvPr id="0" name=""/>
        <dsp:cNvSpPr/>
      </dsp:nvSpPr>
      <dsp:spPr>
        <a:xfrm>
          <a:off x="0" y="59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75158-FF72-4AFF-9949-235903FBE56D}">
      <dsp:nvSpPr>
        <dsp:cNvPr id="0" name=""/>
        <dsp:cNvSpPr/>
      </dsp:nvSpPr>
      <dsp:spPr>
        <a:xfrm>
          <a:off x="423654" y="315713"/>
          <a:ext cx="770281" cy="770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B73043-C861-4570-BE29-5333811F5EF9}">
      <dsp:nvSpPr>
        <dsp:cNvPr id="0" name=""/>
        <dsp:cNvSpPr/>
      </dsp:nvSpPr>
      <dsp:spPr>
        <a:xfrm>
          <a:off x="1617591" y="59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Academic</a:t>
          </a:r>
        </a:p>
      </dsp:txBody>
      <dsp:txXfrm>
        <a:off x="1617591" y="598"/>
        <a:ext cx="4110752" cy="1400512"/>
      </dsp:txXfrm>
    </dsp:sp>
    <dsp:sp modelId="{B0AF5318-53EE-40E2-87D0-5C1FFBB91784}">
      <dsp:nvSpPr>
        <dsp:cNvPr id="0" name=""/>
        <dsp:cNvSpPr/>
      </dsp:nvSpPr>
      <dsp:spPr>
        <a:xfrm>
          <a:off x="0" y="175123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D8A6E-094F-4E2E-BDA4-63DE6443470A}">
      <dsp:nvSpPr>
        <dsp:cNvPr id="0" name=""/>
        <dsp:cNvSpPr/>
      </dsp:nvSpPr>
      <dsp:spPr>
        <a:xfrm>
          <a:off x="423654" y="2066354"/>
          <a:ext cx="770281" cy="770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594354-0BCD-4DD5-AAB2-4A081EFC4012}">
      <dsp:nvSpPr>
        <dsp:cNvPr id="0" name=""/>
        <dsp:cNvSpPr/>
      </dsp:nvSpPr>
      <dsp:spPr>
        <a:xfrm>
          <a:off x="1617591" y="175123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Medallion</a:t>
          </a:r>
        </a:p>
      </dsp:txBody>
      <dsp:txXfrm>
        <a:off x="1617591" y="1751238"/>
        <a:ext cx="4110752" cy="1400512"/>
      </dsp:txXfrm>
    </dsp:sp>
    <dsp:sp modelId="{E6B84F4D-38CB-47D4-9DED-7FBB2B192086}">
      <dsp:nvSpPr>
        <dsp:cNvPr id="0" name=""/>
        <dsp:cNvSpPr/>
      </dsp:nvSpPr>
      <dsp:spPr>
        <a:xfrm>
          <a:off x="0" y="3501879"/>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A7CAC-9897-4B66-B676-C732B804D200}">
      <dsp:nvSpPr>
        <dsp:cNvPr id="0" name=""/>
        <dsp:cNvSpPr/>
      </dsp:nvSpPr>
      <dsp:spPr>
        <a:xfrm>
          <a:off x="423654" y="3816994"/>
          <a:ext cx="770281" cy="770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FC4E0A-3259-4B2D-95CD-5A2A3EA36302}">
      <dsp:nvSpPr>
        <dsp:cNvPr id="0" name=""/>
        <dsp:cNvSpPr/>
      </dsp:nvSpPr>
      <dsp:spPr>
        <a:xfrm>
          <a:off x="1617591" y="3501879"/>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Gold Seal</a:t>
          </a:r>
        </a:p>
      </dsp:txBody>
      <dsp:txXfrm>
        <a:off x="1617591" y="3501879"/>
        <a:ext cx="4110752" cy="14005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45:36.235"/>
    </inkml:context>
    <inkml:brush xml:id="br0">
      <inkml:brushProperty name="width" value="0.05292" units="cm"/>
      <inkml:brushProperty name="height" value="0.05292" units="cm"/>
      <inkml:brushProperty name="color" value="#7030A0"/>
    </inkml:brush>
    <inkml:brush xml:id="br1">
      <inkml:brushProperty name="width" value="0.055" units="cm"/>
      <inkml:brushProperty name="height" value="0.055" units="cm"/>
    </inkml:brush>
  </inkml:definitions>
  <iact:action type="add" startTime="5179">
    <iact:property name="dataType"/>
    <iact:actionData xml:id="d0">
      <inkml:trace xmlns:inkml="http://www.w3.org/2003/InkML" xml:id="stk0" contextRef="#ctx0" brushRef="#br0">7080 7989 0,'0'0'5,"0"0"-4,10 0 9,-1 0 1,19 0-1,0 9 1,9 0-1,19-9 2,0 0-2,18 0 0,19-9 1,28 0 1,-9-9 0,-19 0-4,9 0 11,177-37-9,-130 10 1,0-1-1,28 1 1,18-19-2,-65 19 3,10 9-2,74-10 1,-37 10-1,-28 18 1,55-10 0,1 1-1,-75 9 0,66-9 1,8-1-1,-45 1 2,27 9-3,18 0 2,-46 9 0,-27 0-2,55 0 3,0 9 0,-37-10-4,0 1 4,55 9-2,-36-18 0,-29 9 1,47 0-1,-9 0 1,-28 0-1,-19 0 1,56-9-1,-18 9 1,-19 9 0,0 0-1,55 9 1,-46 0 7,149 9 1,10 0 0,8 0-9,-120-9 1,-75 0-1,66 0 1,8 1 0,-55-10-1,19 9 1,46 9-1,-47-9 1,-18 0 0,56 0-1,-19-9 0,-56 9 2,28-9-2,28 0 8,38 9-7,-66 0 7,112 0-6,-140 1-3,-37-1 2,0 0 0,19 0-1,-1 0 2,1 0 0,-38 0-5,-8-9 4,-1 0 1,9 9-3,19 0 2,0 0 0,0-9-1,-18 9 1,-1 0-1,-18-9 1,0 0 0,9 10-1,9-1 9,38 0-8,-28-9-1,-10 0 1,-9 0-1,-9-9 1,0 9 0,0 0-1,9 0 0,9 0 1,10 0 0,9-9-1,-19 9 2,1-10-2,-10 10 0,9 0 4,20 0-6,-1 0 2,9-9 1,-9 9-1,-19 0 0,1 0 1,-1 0-1,38 0 1,0 0 1,-1 0-2,-18 0 0,-9 0 1,28 0 0,9 0 0,9 0-1,-19 0 0,-17 0 2,17 0-3,19 0 3,10 0-2,-28 0 9,36-9-9,1 9 0,-9-9 1,-19 18-1,-28-9 2,0 0-3,9 9 2,19 0 1,0 1-2,-18 8 1,-20-18-1,1 9 0,18 0 1,29 0 4,-20 0-9,-8 0 13,45 0-9,-8-9 0,0 9 3,-29-9-4,-18 0 4,-18 0-5,8 0 11,85 0-9,-38 0 0,-37 0 3,0 0-4,10-9 1,27 0 2,19 0-3,-47 9 2,-9 0 0,19-9 0,18 9-1,10-9 9,8 9-9,-36 0 2,0 9-3,9 0 10,37 9-8,-56-9-1,-27 0 9,64 0-8,-18 10-1,-9-10 1,-28 0-1,-10 0 1,0 0 2,1 0-4,-1-9 0,19 0 3,0 0-3,0 0 2,-18 9-1,-10-9 1,-9 9 0,18 0 1,19 0-4,19-9 3,-19 0 0,-19 0 0,1 0-1,-1 10 0,1-10 3,18 0-3,9 0 1,-9 0-1,0 0 0,-28 0 3,0 9-5,10 0 2,-1-9 1,19 9-1,-9 0 2,-10-9-1,-18 0-1,0 0 2,0 9-1,-10 0-3,1 0 2,-1-9 1,10 0 0,0 0 0,0 0 2,9 0-6,-9 0 6,0 9-3,0-9-1,-19 0 2,-9 9 0,0 0-1,0 0 1,-1-9 0,1 0 1,0 0-4,-9 0 3,-1 0 1,1 0-2,0 0 0,-1 0 4,-8 0 3,-1 0-8,0 0 9,1 0-5,45 10-1,-55-10-5,0 0 3,0 0 1</inkml:trace>
    </iact:actionData>
  </iact:action>
  <iact:action type="add" startTime="20587">
    <iact:property name="dataType"/>
    <iact:actionData xml:id="d1">
      <inkml:trace xmlns:inkml="http://www.w3.org/2003/InkML" xml:id="stk1" contextRef="#ctx0" brushRef="#br0">18366 10870 0,'0'0'6,"0"0"10,0 0-9,0 0 2,0 0 2,0 0-1,0 0 0,10 0 1,17 0-1,11 0 1,17 0 0,1 9-1,19 0 1,8 0 0,29-9 0,9-9-1,-19 0 1,-27 9 0,18-9-1,46 0 0,10 0 0,-37 0 2,-38-1-2,1 1 1,-19 9 0,9-9 0,-9 9-2,-1 0 2,1-9 8,9 0-9,-18 9 1,-1-9 0,-8 9-1,-10 0 1,-10 0-1,1 0 1,-10 0 1,0 0-3,1 0 2,-1 0 1,0 0 5,1 0-7,-1 0 1,-9 0 0,0 0-1,0 0 0,0 0 1,0 0 0,0 0 7,0 0-8,0 0 4,0 0-6,0 0 10,0 0-7,0 0 0,0 0-1,0 0 9,0 0-9,0 0 5,0 0-9,0 0 6,9-9-1,-9 9-3,0 0 3,0 0-1</inkml:trace>
    </iact:actionData>
  </iact:action>
  <iact:action type="add" startTime="38844">
    <iact:property name="dataType"/>
    <iact:actionData xml:id="d2">
      <inkml:trace xmlns:inkml="http://www.w3.org/2003/InkML" xml:id="stk2" contextRef="#ctx0" brushRef="#br0">5257 9689 0,'0'0'8,"0"0"3,0 0-1,0 0 1,0 0 0,0 0-1,9 0 0,0 0 1,1 9 0,8 0-1,10-9 0,0 9 4,9 0-1,10-9-5,-1 9 2,10 0 2,0 0 6,46 0-7,-9 9-3,-9-9 5,-9 1-4,-1 8 1,-18-9 0,9 9-1,-9-9 3,18 0-2,1 0 1,-1-9 1,1 9-2,-10-18-1,-9 9 1,-1 0 1,1 0 0,-9 0 0,-1 0-2,10 0 22,74 9-22,-46 0 2,-28-9 0,-10 0 1,-8 0-2,-10 0 0,-1 0 0,1 0 0,-9 0 4,-10 0 3,1 0-7,-1 0 0,0 0 5,0 0-7,10 0 2,-10 0-2,1 0 3,-1 0 0,0 0 3,1 0-7,-1 0 5,-9 0-3,0 0 1,19 9 4,-19-9-5,0 0 0,0 0 1</inkml:trace>
    </iact:actionData>
  </iact:action>
  <iact:action type="add" startTime="40302">
    <iact:property name="dataType"/>
    <iact:actionData xml:id="d3">
      <inkml:trace xmlns:inkml="http://www.w3.org/2003/InkML" xml:id="stk3" contextRef="#ctx0" brushRef="#br0">5945 12742 0,'0'0'7,"0"0"3,0 0 1,0 0-1,0 0 1,0 0 4,0 0-4,0 0-5,0 9 8,0-9-6,0 9 2,0 0 0,0 0 0,0-9 2,0 0-2,0 9 0,10 0 3,-1 0-5,0 0 2,1-9 1,-1 9 0,9-9-1,10 0 0,0 0 1,10 0 0,8 0-1,1 0 2,8 0-2,1 0 0,0 0 3,0 0-5,0 0 3,0-9 0,-1 9-1,-8 0 1,-1 0-1,1 0 1,-1 0-1,1 0 5,-10 0-8,0 0 3,1 0 0,-11 0 0,1 0 2,0 0-2,0 0 3,-9 0-5,-10 0 5,0 0-4,1 0 3,-1 9-4,-9-9 3,0 0-1,0 0 1</inkml:trace>
    </iact:actionData>
  </iact:action>
  <iact:action type="add" startTime="41290">
    <iact:property name="dataType"/>
    <iact:actionData xml:id="d4">
      <inkml:trace xmlns:inkml="http://www.w3.org/2003/InkML" xml:id="stk4" contextRef="#ctx0" brushRef="#br0">6113 13850 0,'0'0'9,"0"0"-4,0 0 6,0 0-1,0 0 0,9 9 1,0 0-1,1 0 1,8 1-1,10-1 1,9 9 0,19 0 3,9 0-8,19 9 6,-9-8 0,-10-1 0,-9-9 1,-1 0-3,-8 0 1,-1 0-6,1-9 5,-1 0 0,1 0 0,-1 9 2,-8-9 0,-10 0-1,0 9-2,-1-9 1,1 0 0,-9 0 3,-10 0-5,1 0 3,-1 0-1,-9 0 1,0 0-1,0 0 2,0 0-1,0 0-2,0 0 5,0 0-7,0 0 5,0 0-2,0 0 0,0 0 0,0 0 0,0 0 1,0 0 0,0 0 2,0 0-5,0 0 5,0 0-5,0 0 2</inkml:trace>
    </iact:actionData>
  </iact:action>
  <iact:action type="add" startTime="44228">
    <iact:property name="dataType"/>
    <iact:actionData xml:id="d5">
      <inkml:trace xmlns:inkml="http://www.w3.org/2003/InkML" xml:id="stk5" contextRef="#ctx0" brushRef="#br0">4978 15522 0,'0'0'8,"0"0"3,0 0 1,0 0-4,0 0 2,0 0 1,0 0 0,0 0 1,9 0-3,10 0 2,-1 0-1,1 0 0,9 0 1,0 0 1,0 0-3,0 0 2,-1 0-1,1 0 1,0 0 0,0 0 1,9 0-1,-9 9-3,10-9 3,-1 0 0,0 9 0,0-9-1,-9 9 0,9-9 1,10 0 1,-1 0 6,38 0-8,-10 0 0,-8-9 1,-11 9-1,1 0 1,0 0 0,-19 0-2,-9 0 10,9 0 0,1 9-8,-10-9 0,-10 0-2,1 0 3,-1 0 1,-8 0-6,-1 0 5,0 0 0,10 0-5,-10 0 5,1 0-2,-1 0 0,9 9 1,-8-9 0,-1 0-1,0 0 0,1 10 3,-1-10-5,0 0 3,1 0 0,-1 0 2,0 0-6,0 0 5,1 0-2,-1 0 0,0 0 2,-9 0 0,0 0-4,0 0 3,0 0-1,0 0 2,10 0 0,-10 0-5,0 0 3,0 0 1</inkml:trace>
    </iact:actionData>
  </iact:action>
  <iact:action type="add" startTime="51576">
    <iact:property name="dataType"/>
    <iact:actionData xml:id="d6">
      <inkml:trace xmlns:inkml="http://www.w3.org/2003/InkML" xml:id="stk6" contextRef="#ctx0" brushRef="#br0">8895 10870 0,'0'0'9,"0"0"4,0 0-3,0 0-3,0 0 4,9 0 1,0-9-1,19 0-2,0 0 2,9-1-1,10 1 1,18-9-1,28 0 2,37-9-2,-18-1-1,-19 10 4,-9 0-4,-10 0 2,19 9-1,37-9 0,-9 9 2,-18-10 6,18 10-5,9 0-2,0 9-3,0-9 2,-27 0 0,-19 0 1,9 9 0,0 0 1,9-9-3,-9 9 5,-28 0-8,-9 0 13,9 0-8,-18 9-1,-10 0 1,-9-9 0,0 9-1,0 0 0,0 0 2,-1 0-2,1 1 1,0-1 0,0 0-2,-9 0 3,9 0 1,0 0-7,-10-9 7,10 0-5,-9 9 3,-1 0 1,1 0-1,0 0-2,-1-9 2,1 0 1,-1 9-4,-8-9 3,-1 0 1,0 0-3,1 0 1,-1 0 2,-9 0 1,0 0-5,0 0 2,0 0 1,0 0 0,0 0-1,0 0 0,0 0 1,0 0 1,0 0 0,0 0-4,0 0 3,0 0 1,0 0-4,0 0 2,0 0 3,0 0-5,0 0 3,0 0 0,0 0 1,0 0 5</inkml:trace>
    </iact:actionData>
  </iact:action>
  <iact:action type="add" startTime="54013">
    <iact:property name="dataType"/>
    <iact:actionData xml:id="d7">
      <inkml:trace xmlns:inkml="http://www.w3.org/2003/InkML" xml:id="stk7" contextRef="#ctx0" brushRef="#br0">10914 12642 0,'0'0'10,"0"0"-1,0 0 13,0 0-16,0 0 9,0 0-5,0 0-3,9 9 7,19 9-8,28 0 7,27 9-5,20-8 3,-10-1 1,-19-9 0,1 0-3,-1-9 3,1 0-4,18-9 3,-19 0 0,1-9-2,-10 8 2,-10 1 1,-17 9-3,-1 0 3,0 0-2,-9 0 0,-9 0 0,-1 0 2,1 0-2,-10 0 0,0 0 3,1 0-5,-1 0 3,-9 0 0,0 0 2,0 0-6,0 0 4,0 0 1,0 0-3,0 0 2,0 0 1,0 0-4,0 0 4,0 0 0,0 0-4,0 0 4</inkml:trace>
    </iact:actionData>
  </iact:action>
  <iact:action type="add" startTime="54945">
    <iact:property name="dataType"/>
    <iact:actionData xml:id="d8">
      <inkml:trace xmlns:inkml="http://www.w3.org/2003/InkML" xml:id="stk8" contextRef="#ctx0" brushRef="#br0">10960 13814 0,'0'0'13,"0"0"-7,0 0 5,0 0-1,0 9 1,0 0 0,0 0-1,0 0 1,0 0-1,0 0 9,0 10-9,0-10 0,10 9 1,-1 0 0,0-9 3,0 0-3,10 9-4,9 0 3,28 1 1,18-1-1,-9 0 4,-9-9-6,0 0 10,0 0-8,-10 0 1,-8 0 1,-1-9 5,9 0-6,1 0 0,-10 0-1,0 10 1,-9-10-1,0 0 9,-9 0-6,-1 0-6,-8 0 5,-1 0 7,0 0-9,-9 0-1,0 0 2,0 0-1,0 0 1,0 0-1,0 0 1,0 0 0,0 0-1,0 0 1,0 0 0,0 0-1,0 0 1,0 0 2,0 0-6,0 0 5,0 0-1,0 0-3,0 0 3,0 0 0</inkml:trace>
    </iact:actionData>
  </iact:action>
  <iact:action type="add" startTime="56945">
    <iact:property name="dataType"/>
    <iact:actionData xml:id="d9">
      <inkml:trace xmlns:inkml="http://www.w3.org/2003/InkML" xml:id="stk9" contextRef="#ctx0" brushRef="#br0">9723 15495 0,'0'0'10,"0"0"0,0 0 1,0 0 1,0 0-6,0 0 10,0 0-12,0 0 8,0 0-2,0 0 3,0 0-5,9 0 3,0 0-1,1 0 0,8-9 1,10 0 1,0 9-1,0 0-3,0 0 4,0 0-1,0 0-2,0 0 2,0 0-1,9 0 1,-9 0-1,0 0 1,0 0 2,-10 0-5,1 0 4,-1 0 1,-8 0-6,-1 0 4,0 0-1,1 0 3,-1 0-5,0 0 5,-9 0-5,10 0 4,-10 0-3,0 0 1,9 0 3,-9 0-1,9 0-4,-9 0 5,9 0-6,-9 0 6,0 0-5,0 0 3,0 0 2,0 0-6</inkml:trace>
    </iact:actionData>
  </iact:action>
  <iact:action type="add" startTime="59636">
    <iact:property name="dataType"/>
    <iact:actionData xml:id="d10">
      <inkml:trace xmlns:inkml="http://www.w3.org/2003/InkML" xml:id="stk10" contextRef="#ctx0" brushRef="#br0">11184 15513 0,'0'0'16,"0"0"-14,0 0 8,0 0 4,0 0-8,9 0 7,9 0 0,1 0-7,9 0 7,0 0-4,0 0 2,0 0 1,-10 0-4,10 0 3,0 0 2,-9 0-5,-1 0 3,1 0 0,0 0-2,-1 0 3,-9 0-3,1 0 2,-1 0 3,10 0-7,-10 0 7,0 0-7,1 0 6,-1 0-2,0 0-3,1 0 3,-1 0 0,0 0-1,0 0 2,1 0-3,-10 0 1,0 0 3,9 0-1,-9 0-5,0 0 7,0 0-7,9 0 5,1 0-3,18-18 3,-28 18 5,0 0-6,0 0-1</inkml:trace>
    </iact:actionData>
  </iact:action>
  <iact:action type="add" startTime="65228">
    <iact:property name="dataType"/>
    <iact:actionData xml:id="d11">
      <inkml:trace xmlns:inkml="http://www.w3.org/2003/InkML" xml:id="stk11" contextRef="#ctx0" brushRef="#br0">14505 11151 0,'0'0'10,"0"0"4,0 0-10,0 0 7,0 0-1,0 0 0,9 0 1,1 0-1,8 0 1,10 0 0,19 0-1,9 0 1,-1 0 4,1 10-9,0-1 4,0 9 0,9-9 2,0 0-2,19 9 0,46 9 1,19-8 1,-37-10-3,-19 0 10,65 0-8,-47-9 0,-27 0-1,-9 0 0,-20 0 0,-8 0 1,-10 0 1,-9-9-2,0 9 1,0 0-2,-9 0 3,-10 0-3,0 0 2,0 0 1,1 0-3,-1 0 3,0 0-3,1 0 2,-10 0 1,0 0-3,0 0 3,9 0-3,-9 0 4,0 0-5,0 0 3,0 0-1,0 0 0,0 0 3,0 0-4,0 0 2,0 0 1,0 0-3,0 0 3,0 0-3,0 0 2,0 0-1,0 0 1,0 0 2,0 0-5,0 0 2,0 0 2,0 0-2,0 0 4,0 0-8,0 0 7,0 0 0,0 0-6,0 0 3,0 0 0,0 0 1,0 0 0,0 0 0,0 0-1,0 0 0,0 0 4,0 0-6,0 0 5,0 0-6,0 0 6,0 0-5,0 0 3,0 0 2,0 0-5,0 0 4,0 0 0,0 0-4,0 0 3,0 0 3,0 0-8,0 0 9,0 0-8,0 0 3,0 0 1,0 0 8,0 0-9,0 0 1,0 0 0,0 0-1,0 0 0,0 0 1,0 0-1,0 0 1,0 0-1,0 0 2,0 0-2,0 0 3,0 0-5,0 0 6,0 0-7,0 0 5,9 0-3,-9 0 3,0 0-3,0 0 1</inkml:trace>
    </iact:actionData>
  </iact:action>
  <iact:action type="add" startTime="74680">
    <iact:property name="dataType"/>
    <iact:actionData xml:id="d12">
      <inkml:trace xmlns:inkml="http://www.w3.org/2003/InkML" xml:id="stk12" contextRef="#ctx0" brushRef="#br0">15203 12733 0,'0'0'8,"0"0"4,0 0 10,0 0-17,9 9 7,0 0-1,1 0-3,8 0 6,1 0-7,9 0 6,9-9-5,0 9 3,1-9 3,8 9-7,-9 0 5,19-9-2,0 9 0,0-9 8,46 9-6,-18 1-2,-10-1 0,-18 0 2,0 0-3,-10 0 2,-8-9-1,-10 0 1,-1 0-1,1 0 2,0 0-3,-9 0 4,-10 0-4,10 0 10,-10 0-9,0 0 0,1 0 1,-1 0-1,0 0 1,-9 0-1,0 0 1,0 0 0,0 0-1,0 0 0,0 0 1,0 0-1</inkml:trace>
    </iact:actionData>
  </iact:action>
  <iact:action type="add" startTime="75919">
    <iact:property name="dataType"/>
    <iact:actionData xml:id="d13">
      <inkml:trace xmlns:inkml="http://www.w3.org/2003/InkML" xml:id="stk13" contextRef="#ctx0" brushRef="#br0">15342 14514 0,'0'0'9,"0"0"5,0 0-7,0 0 13,0 0-11,0 0 1,10 0 0,36-10 9,75-17-9,-28 18 1,0-9 8,56-9-8,-47 8-1,-27 1 0,-1 9 0,-27 9 10,27-9-11,10 9 3,-10-9 2,-8 9-6,8 0 1,0 9 10,-74-9-9,0 0 0,0 0 3</inkml:trace>
    </iact:actionData>
  </iact:action>
  <iact:action type="add" startTime="78392">
    <iact:property name="dataType"/>
    <iact:actionData xml:id="d14">
      <inkml:trace xmlns:inkml="http://www.w3.org/2003/InkML" xml:id="stk14" contextRef="#ctx0" brushRef="#br0">14142 15549 0,'0'0'8,"0"0"4,0 0-1,0 0 1,0 0 1,0 0-9,0 0 6,0 0 3,0 0-5,0 0 4,0 0-3,10 0 2,8-9 2,10 0-1,0 0-5,9 0 6,0 0-6,1 0 6,-1 9-4,-9 0 2,0 0-1,18 0 0,19 9 3,19 0-4,0-9 3,-10 0-3,-18 0 4,-9 0-5,-20 0 5,1 0-5,-9 0 4,0 0-3,-10 0 2,0 0-1,0 0 3,1 0-5,-10 0 4,0 0-2,0 0 1,0 0-2,0 0 2</inkml:trace>
    </iact:actionData>
  </iact:action>
  <iact:action type="add" startTime="79368">
    <iact:property name="dataType"/>
    <iact:actionData xml:id="d15">
      <inkml:trace xmlns:inkml="http://www.w3.org/2003/InkML" xml:id="stk15" contextRef="#ctx0" brushRef="#br0">16040 15468 0,'0'0'9,"0"0"3,0 0-3,0 0 2,0 0 2,0 0-5,0 0 6,0 0-8,0 0 4,0 0 1,0 0-1,0 0 10,10 0-2,17 0-7,1 0 0,19 0-1,-10 0 1,19 0-2,18 9 5,38 0-6,9-9 6,-28 0-5,-19 9 0,-18-9 3,0 9-3,-9 0 4,-10-9-5,-9 0 5,0 0-5,-10 0 5,1 0-4,-10 0 3,0 0-4,1 0 7,-10 0-9,0 0 5,0 0 0,0 0-1,0 0 1,0 0 3,0 0-7,0 0 3,0 0 1,0 0-1,0 0 3,0 0-4,0 0 1,0 0 2,0 0-3,0 0 5,0 0-6,0 0 2,0 0 2,0 0-3,0 0 3,0 0 2,0 0-8,0 0 4,0 0 1,0 0-1</inkml:trace>
    </iact:actionData>
  </iact:action>
  <iact:action type="add" startTime="90308">
    <iact:property name="dataType"/>
    <iact:actionData xml:id="d16">
      <inkml:trace xmlns:inkml="http://www.w3.org/2003/InkML" xml:id="stk16" contextRef="#ctx0" brushRef="#br0">5294 16058 0,'0'0'9,"-19"9"2,-8 9 2,-11 1 0,1-1-10,-9 9 8,-1-9 0,-9 0-1,0 10 1,1-1 4,-1 0-9,-9 10 8,9 8-7,0 0 3,9 1 2,10-1-2,9 1 0,10-19 1,-1 0-1,10-9 2,0 10 0,9-1-4,0 0 2,0 10 2,9-1-2,0 0 2,0 1-4,10-1 3,9 18 0,9 10-1,19 0 4,0-10-7,-10-8 4,1-1-1,-1 0 1,-8-8 2,-10-10-5,-1 0 4,-8-8-3,9-1 4,0-9-4,0 0 5,18-9-7,10-9 3,9-9 0,0-1 1,-18 1 1,-1 0-3,1 0 5,-10 0-5,-9-10 0,0 1 4,-9 9-5,-1 0 2,-9 0 2,1 0-2,-1 8 2,0 1-4,1-9 3,-1 9 8,0-18-9,1-10 2,-10-8-3,0 9 2,0 8 0,0 1 8,-10 0-10,1 9 2,0-9 1,-1-1 6,-8-17-8,8-1 0,1 10 4,0 9-7,0 9 4,-1-1-1,1 1 1,0 0 1,-1 9-3,-8-9 4,-1 0-5,1-1 2,-1 1 10,19 18-11,0 0 5,0 0-7</inkml:trace>
    </iact:actionData>
  </iact:action>
  <iact:action type="add" startTime="100898">
    <iact:property name="dataType"/>
    <iact:actionData xml:id="d17">
      <inkml:trace xmlns:inkml="http://www.w3.org/2003/InkML" xml:id="stk17" contextRef="#ctx0" brushRef="#br0">7397 16549 0,'0'0'8,"0"0"4,0 0 6,-10 9-3,-8 0-10,-1 0 6,-9 0 0,0 9 2,1-8-6,-11 8 4,1 0-1,0 0 2,0 0-1,-10 9 5,1 19-11,-1 18 5,-9 17 10,0 37-11,29-54 4,8-19-4,0 10 0,10-1 5,0 10-7,9 9 3,0-19 4,9-8-7,0-1 4,10 1 1,9 8-3,9 1 3,0-19-3,10 0 5,9 1 2,9-1-6,-9 0 0,-10-8 1,-9-10 0,1 0-1,-11-9 1,11 0 0,-10 0 0,9 0 1,0-9-1,10 0-3,-10 0 10,19-9-7,-1 0 0,1 9-2,-9-9 3,-1 0-2,-9 0 1,1 0-1,-10 0 1,9-9-1,9-10 1,10-26-1,0-1 1,0-17-1,-10 8 2,-8 0-3,-1 1 2,-9 17-1,-10 1 5,1-10-8,-10-26 3,-18-47 3,-10 19-5,1 28 6,-10 17-7,0 19 4,0 8-1,0 1 2,0 9-3,9-1 6,1 10-8,-10 0 3,-9 9 4,-10 0-7,-9 9 3,-18 0 5,0 9-8,-1 0 4,19 0 2,10 9-4,9 0 0,9-9 2,0 1-1,9-1 3,10 0-5,0 0 5,-1 0-5,1-9 2,9 0 1,0 0 0,0 0-1,0 0 3,0 0-5</inkml:trace>
    </iact:actionData>
  </iact:action>
  <iact:action type="add" startTime="114535">
    <iact:property name="dataType"/>
    <iact:actionData xml:id="d18">
      <inkml:trace xmlns:inkml="http://www.w3.org/2003/InkML" xml:id="stk18" contextRef="#ctx0" brushRef="#br0">8327 17712 0,'0'0'9,"0"0"3,0 0 2,0 0-11,0 0 9,0 0-3,0 0 5,0 0-6,0 0 2,19 0 2,9 0-3,9-9 2,9-9-1,1 0 1,27-1-1,10-8 3,0 18-4,18 0 4,-27 0-5,-1 0 2,1 9 9,73 18-1,57 9-7,-112-9 0,-18-9-1,-10-9 1,-10 10-1,1-10 1,-9 0-1,9 9 0,-10-9 1,1 9 0,-1-9 0,-9 0 3,1 9-5,-10-9-1,-1 9 11,1-9-8,0 0 1,-9 0 5,0 0-8,-10 0 2,0 0 1,0 0 6,1 0-7,-1 0 0,-9 0-2,9 0 4,1 0-4,-10 0 0,0 0 3,0 0-3,9 0 2,0 0-1,1 0 3,8 0-5,1 9 6,9-9-6,0 0 2,0 0 4,9 0-7,0 0 4,0 0 2,0-9-5,1 9 2,-11-9 3,1 9-5,-9 0 11,0 0-6,-1-9-4,-8 9 3,-1 0-3,0 0 6,0 0-8,1 0 2,-1 0 4,10-9-5,-19 9 3,0 0 10,0 0-14</inkml:trace>
    </iact:actionData>
  </iact:action>
  <iact:action type="add" startTime="6410">
    <iact:property name="dataType"/>
    <iact:actionData xml:id="d19">
      <inkml:trace xmlns:inkml="http://www.w3.org/2003/InkML" xml:id="stk19" contextRef="#ctx0" brushRef="#br0">31076 10497 0,'0'0'8,"0"0"2,-19 27 0,-83 110 1,-47 81 1,-9 91-3,130-255 1,28-54 1,0 0 0</inkml:trace>
    </iact:actionData>
  </iact:action>
  <iact:action type="remove" startTime="1176">
    <iact:property name="style" value="instant"/>
    <iact:actionData xml:id="d20" ref="#d19"/>
  </iact:action>
  <iact:action type="add" startTime="1005">
    <iact:property name="dataType" value="strokeEraser"/>
    <iact:actionData xml:id="d21">
      <inkml:trace xmlns:inkml="http://www.w3.org/2003/InkML" xml:id="stk20" contextRef="#ctx0" brushRef="#br1">32573 13803 0,'0'0'8,"0"0"8,0 0-11,0 0 6,0 0 0,0 0 0,0 0-1,-9 9 1,-10 27 0,-8 28-1,8 8 1,0-8-1,1-10 1,8 1-1,-8 54 4,18 45-6,0-8 10,0-19-14,9 73 8,10 9-5,-1-91 5,20 37-2,8 44 0,-9-53 1,1-37 0,-1 0-1,0-18 1,-9-28-1,-10-26 2,1-19-2,-10-9 0,1-18 1,36-136 0,10-273-1,-28 0 0,-19-64 2,-9 91-2,0 337 0,0 54 1,0 0-1</inkml:trace>
    </iact:actionData>
  </iact:action>
  <iact:action type="add" startTime="1558">
    <iact:property name="dataType" value="strokeEraser"/>
    <iact:actionData xml:id="d22">
      <inkml:trace xmlns:inkml="http://www.w3.org/2003/InkML" xml:id="stk21" contextRef="#ctx0" brushRef="#br1">33085 12131 0,'0'9'8,"9"36"3,1 46 0,8 91-1,10 109 2,-28-128-3,-9 119 3,0-64-2,-10 36 0,0 19 1,1-137 0,9 64-1,9-18 1,0-64-1,-10-45 1,10 17 0,0 29-1,0 53 1,-9-17-1,-10 8 2,-9-17-2,-9-55 0,37-91 0,0 0 1,0 0-1</inkml:trace>
    </iact:actionData>
  </iact:action>
  <iact:action type="add" startTime="2056">
    <iact:property name="dataType" value="strokeEraser"/>
    <iact:actionData xml:id="d23">
      <inkml:trace xmlns:inkml="http://www.w3.org/2003/InkML" xml:id="stk22" contextRef="#ctx0" brushRef="#br1">34127 12549 0,'0'0'8,"0"0"3,0 9-1,0 45 1,47 182 0,36 319 2,-36-301-5,-1 73 3,-8-18 0,-20-18 0,-8-55-1,-10 10 1,-10-137-1,-8-37 0,-1-8 2,-18-28-2,-19-36 0,56 0 1,0 0-1,0 0 1</inkml:trace>
    </iact:actionData>
  </iact:action>
  <iact:action type="add" startTime="2492">
    <iact:property name="dataType" value="strokeEraser"/>
    <iact:actionData xml:id="d24">
      <inkml:trace xmlns:inkml="http://www.w3.org/2003/InkML" xml:id="stk23" contextRef="#ctx0" brushRef="#br1">33997 13448 0,'0'0'8,"0"0"2,0 0 1,0 0 0,0 0 0,-9 0-1,9 0 1,0 0-1,0 0 1</inkml:trace>
    </iact:actionData>
  </iact:action>
  <iact:action type="add" startTime="2691">
    <iact:property name="dataType" value="strokeEraser"/>
    <iact:actionData xml:id="d25">
      <inkml:trace xmlns:inkml="http://www.w3.org/2003/InkML" xml:id="stk24" contextRef="#ctx0" brushRef="#br1">33913 13439 0,'0'0'7,"0"0"3,0 0 1,-9 0 0,9 0 0,0 0-1,0 0 0</inkml:trace>
    </iact:actionData>
  </iact:action>
  <iact:action type="add" startTime="2898">
    <iact:property name="dataType" value="strokeEraser"/>
    <iact:actionData xml:id="d26">
      <inkml:trace xmlns:inkml="http://www.w3.org/2003/InkML" xml:id="stk25" contextRef="#ctx0" brushRef="#br1">33085 13076 0,'0'0'8,"0"0"3,0 0 0,-9 0-1,9 0 1,0 0-1,0 0 1</inkml:trace>
    </iact:actionData>
  </iact:action>
  <iact:action type="add" startTime="3291">
    <iact:property name="dataType" value="strokeEraser"/>
    <iact:actionData xml:id="d27">
      <inkml:trace xmlns:inkml="http://www.w3.org/2003/InkML" xml:id="stk26" contextRef="#ctx0" brushRef="#br1">32834 13594 0,'0'0'18,"0"0"-15,0 0 4,0 0 3,-19 0 1,-18 0 0,-37 9-1,-10 9 1,-28 9 0,-9 9-1,0 28 1,0 36-1,19 18 1,37-18-1,9-9 0,10 18 2,8 9-2,20 9 1,8-36-1,10-9 2,10 63-2,27 137 0,28-46 1,28-9-1,-18-99 1,46 17-1,-10 19 1,19 36 0,-27-101-1,-1-17 1,-9-27 0,-28-19-1,0 0 0,28 1 1,10-10 0,-29-9-1,1-18 0,-1-9 1,103-254 0,-56 35 8,46-299-7,-102 246-2,10-28 1,-10-82-1,-37 218 1,9-117-2,-18 90 1,-10 0 2,-9-64-2,0 110 0,-9-37 1,-19-9 0,9 73 0,-9 45-1,10 28 1,-10 17-1,0 10 1,0 9 0,-9 0-1,-10 18 0,1 18 1,-66 55-1,-65 108 1,47-53 0,0 90 0,55-9-1,10-37 1,19 74-1,-1-19 0,1 54 1,18-17 0,9-64-1,19 36 0,9-63 1,1-37 0,8 0 0,1-45 7,9-27-7,-10-28 0,-8-27-1,-1 0 1,0-9-1,19-9 1,10-36 0,166-291-1,10-101 1,-167 301-1,-10-36 1,9-65 0,-8-117 0,-10 172-2,-1-90 3,-8 126-2,-10 55 0,1 19 1,-1 17-1,0 10 2,1 17-2,-10 1 0,0 18 1,0 9-1,0 0 1,-10 9 0,1 0-1,-10 28 1,-36 226 0,-1 19-1,37 72 1,-9-136-1,19 91 1,0-100-1,9 164 0,0-173 1,9 109 0,0-137-1,-9-26 1,0 35 0,10 1-1,-10-91 1,0-46-1,0-17 1,0-10-1,0-9 0,-10-36 1,-8-291 0,18-337 0,0 628-1,0 27 0,0 0 0</inkml:trace>
    </iact:actionData>
  </iact:action>
  <iact:action type="add" startTime="4816">
    <iact:property name="dataType" value="strokeEraser"/>
    <iact:actionData xml:id="d28">
      <inkml:trace xmlns:inkml="http://www.w3.org/2003/InkML" xml:id="stk27" contextRef="#ctx0" brushRef="#br1">34192 11940 0,'0'0'7,"0"0"4,0 27 0,0 64-1,28 154 9,37 473-6,-65-482-5,0-45 3,0 45 0,-9-45-1,0-64 1,9-45-1,-10 9 1,1 18-1,0 9 1,0 0-1,-1-27 2,1-18-3,-10 0 1,1 18 2,8-1 7,-18 65-8,10-64-1,9-37 8,-10-8-7,10-10 8,-1-9-9,1 1 0,9-19 2,0 0-3,9-9 2,1 0 0,8-9 0,10-64-1,84-845 2,-75 464-2,-18 363 0,-1 0 1,-8-100 0,-20-9-1,1 82 1,-10 37-1,1 8 1,-1 36 0,10 19-1,0 18 0,-1 0 1,1 9-1,-19 10 1,-9 26 0,-19 64-1,-9 82 2,18 9-2,1 81 9,-1 174-9,29-246 0,8-64 1,1 37 0,-10-37-1,1-36 0,-1-36 1,1-9-1,-1-19 1,0 0-1,1-8 1,-1-10 0,-27 0 0,-75 10-1,-65-65 1,130 19-1,56 9 0,0 0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52:53.208"/>
    </inkml:context>
    <inkml:brush xml:id="br0">
      <inkml:brushProperty name="width" value="0.05292" units="cm"/>
      <inkml:brushProperty name="height" value="0.05292" units="cm"/>
      <inkml:brushProperty name="color" value="#7030A0"/>
    </inkml:brush>
  </inkml:definitions>
  <iact:action type="add" startTime="25377">
    <iact:property name="dataType"/>
    <iact:actionData xml:id="d0">
      <inkml:trace xmlns:inkml="http://www.w3.org/2003/InkML" xml:id="stk0" contextRef="#ctx0" brushRef="#br0">30573 8498 0,'0'0'7,"0"0"4,0 0 0,0 0-1,0 0 0,0 0 1,0 0-1,0 0 3,0 0-5,0 0 3,0 0-1,0 0 3,0 0-4,0 0 1,0 0 0,0 0 2,0 0-2,0 0 0,9 0 1,1 0-1,-1 0 1,0 0 0,10-9 0,9 0-1,18 0 9,29-9-9,-19 0 1,-1 8-1,1-8 9,9 0-6,-18 9-3,-1 0 0,1-9 0,9 9 0,0 0 1,9 0 0,0-10-1,-9 10 1,0 0-1,-10 0 1,-18 0-1,0 0 0,0 0 1,0 9 9,0 0-11,0 0 3,-1-9-2,-8 9 1,0 0 1,-10 0-3,0 0 0,1 0 3,-1 0-2,0 0 0,-9 0 2,0 0-2,0 0 0,0 0 1,0 0-1,9 0 9,10 0-9,-19 0 1,0 0-1,0 0 1</inkml:trace>
    </iact:actionData>
  </iact:action>
  <iact:action type="add" startTime="28680">
    <iact:property name="dataType"/>
    <iact:actionData xml:id="d1">
      <inkml:trace xmlns:inkml="http://www.w3.org/2003/InkML" xml:id="stk1" contextRef="#ctx0" brushRef="#br0">31578 9861 0,'0'0'5,"-28"0"-5,-46 9 8,-1 18 5,10 1-3,-19 17-1,-18 28 4,-10 0-5,10-10 12,9 10-10,37-10 2,10 19-3,8 0 1,10 0 1,19-19-1,0-17 1,9 8 0,9-8-1,10-1 1,9 19 2,28 9-5,9 26 4,18-8-3,-18-18 9,1-9-1,-11-19-12,11 1 5,8-10 10,84 0-11,-37-18 2,-46 1 0,-10-10 0,9 0 0,19-18-1,10-10 1,-10 1-1,-10 0 0,-27 0 1,0-9 0,0-19-1,9-26 1,0-10 1,-9 9 5,0-9-6,-19 19-1,-9-19 1,0-9-1,-10 0 2,-8 19-3,-10 17 1,-10 19 9,-27-19-8,-19 1 0,-74-46-1,18 36 1,19 28-1,0-1 1,19 10 0,9 0-1,18 9 2,1 9-3,-10 9 11,-84 36-10,-36 28 0,82-37 2,39-9-3,-1 9 10,-28 37-9,84-64 1,0 0-1,0 0 0</inkml:trace>
    </iact:actionData>
  </iact:action>
  <iact:action type="add" startTime="31599">
    <iact:property name="dataType"/>
    <iact:actionData xml:id="d2">
      <inkml:trace xmlns:inkml="http://www.w3.org/2003/InkML" xml:id="stk2" contextRef="#ctx0" brushRef="#br0">30257 14323 0,'0'0'7,"0"0"5,0 0-3,0 0 2,0 0 0,0 0-1,0 0 3,0 0-4,0 0 1,9 0 1,0 0-1,10 0 0,18 0 2,10 0-2,-10 0 0,0 0 3,0 0-5,1 0 3,8 0 2,10 0-5,0 0 4,0 0-2,-10 0 0,-9 0 1,-9 0-1,0 0 2,-9 0-2,-10 0 1,0 0-1,1 0 0,-1 0 4,0 0-6,10 0 2,-1-9 0,-18 9 1,0 0-1,0 0 1</inkml:trace>
    </iact:actionData>
  </iact:action>
  <iact:action type="add" startTime="32975">
    <iact:property name="dataType"/>
    <iact:actionData xml:id="d3">
      <inkml:trace xmlns:inkml="http://www.w3.org/2003/InkML" xml:id="stk3" contextRef="#ctx0" brushRef="#br0">31606 11706 0,'0'0'9,"0"0"4,0 0-5,0 0 3,-9 0-1,-10-9 0,0 0 1,-18-1-1,0 1 2,-19-9-2,-18 9 2,-38 9-1,19 9-1,19 9 0,-1 10 4,10-1-8,9 9 5,10 10-1,8-1 1,1 10 1,9-1-2,10 37 2,-10 45-1,9-8 6,19-1-6,9-36-1,10 9 1,9 18-2,9-18 2,19-9-1,9-28 1,0-17 0,0-10-1,10 9 1,27-8 0,47-1 1,0-18-4,-37-18 4,-19 0-2,37-9 0,0-27 1,-9-10 0,-28-17 0,-18-10-1,-20 0 0,-17 19 2,-11 8-2,-8 10 1,-10 9 0,1 0-2,-1-28 2,-9 0-1,0-17 2,-9-19-1,-1 0-1,-8 18 0,-10 19 0,-28 8 1,-56-8-1,-9 8 1,28 1 9,-74-46-10,37 28 0,27 17 1,29 10 0,18 18 7,0 9-7,10-1-1,9 10 9,-10 10-8,47-10-1,0 0 0,0 0 1</inkml:trace>
    </iact:actionData>
  </iact:action>
  <iact:action type="add" startTime="34455">
    <iact:property name="dataType"/>
    <iact:actionData xml:id="d4">
      <inkml:trace xmlns:inkml="http://www.w3.org/2003/InkML" xml:id="stk4" contextRef="#ctx0" brushRef="#br0">31597 14077 0,'0'0'8,"0"0"12,0 0-11,0 0 2,0 0-1,0 0 0,9 0 1,0 0-1,0 0 1,1 9 0,-1 1 0,10-1-1,-10 0 0,10 0 1,-1 0 0,1 0-1,9 9 1,28 9 0,46 1-1,28-1 2,-55-9-3,-10-9 1,-19 0 2,-9 0-1,-9-9-2,0 0 2,-9 0-1,-19 0 1,0 0-1,0 0 0</inkml:trace>
    </iact:actionData>
  </iact:action>
  <iact:action type="add" startTime="40527">
    <iact:property name="dataType"/>
    <iact:actionData xml:id="d5">
      <inkml:trace xmlns:inkml="http://www.w3.org/2003/InkML" xml:id="stk5" contextRef="#ctx0" brushRef="#br0">4941 15904 0,'0'0'7,"0"0"3,0 0 2,0 0-2,0 0 0,0 0 4,0 0-7,9 0 4,9 0-1,20-9 1,36 9 0,19-9-1,-9 9 1,-10 0-1,-18 0 2,-9-10-2,-1 10 0,-9 0 0,1-9 9,36 0-8,-9 9-1,-9 9 1,0 0 0,-10-9-1,-18 10 0,0-1 1,0-9-1,-9 9 9,-1-9-8,-8 9-1,-1-9 3,0 0-5,0 0 2,1 0 1,-1 9 0,-9-9-1,0 0 0,0 0 0,0 0 2</inkml:trace>
    </iact:actionData>
  </iact:action>
  <iact:action type="add" startTime="45639">
    <iact:property name="dataType"/>
    <iact:actionData xml:id="d6">
      <inkml:trace xmlns:inkml="http://www.w3.org/2003/InkML" xml:id="stk6" contextRef="#ctx0" brushRef="#br0">7341 16785 0,'0'0'6,"0"0"-1,0 0 1,0 0 5,0 0 0,0 0-1,0 0 8,0 0-7,0 0 0,0 0-1,0 0 0,0 0 1,0 0-1,0 0 1,0 0 4,0 0-9,0 0 8,0 0-6,9 0 2,1 0 1,8 0-1,1 0 0,9 0 5,9 0-9,19 0 5,0 0-1,18 0 2,-9 0-1,-9 0 0,9 0 1,-9 0-1,0 0 5,27 0-5,-8 0 0,-10 0 0,-9 0-2,-10 0 2,-8 0-1,-11 0 0,-8 0 1,-10 0 1,1 0 0,-1 0-2,-9 0-3,0 0 4,9 0 3,-9 0-4,0 0 0,0 0-1,0 0 1,0 0 2,0 0-3,0 0 1,0 0 1,0 0-1,0 0 1,0 0-1,0 0 1,0 0 1,0 0-2,0 0 1,0 0 3,0 0-6,0 0 4,0 0-2,0 0 10,0 0-11,0 0 0,0 0-1</inkml:trace>
    </iact:actionData>
  </iact:action>
  <iact:action type="add" startTime="54387">
    <iact:property name="dataType"/>
    <iact:actionData xml:id="d7">
      <inkml:trace xmlns:inkml="http://www.w3.org/2003/InkML" xml:id="stk7" contextRef="#ctx0" brushRef="#br0">8988 15668 0,'0'0'7,"0"0"4,0 0 0,0 0-1,0 0 0,0 9 1,0 9 0,9 0-1,0 9 0,1 0 1,-1 10 0,10 8-1,-1 1 0,1-1 1,-1-9-1,1-8 1,0-1-1,9 0 3,-1-9-3,11 10 1,18-10-1,-1 0 2,1 0 5,19 0-6,-20 1-1,-8-10 1,-10 0-2,-9 0 1,0 0 1,0 0 0,0-9 0,-10 0-1,10 0 1,0 0 0,0 0-2,0 0 2,0 0 3,0 0-6,-10-9 1,1 9 2,0-9 0,-1 9 0,1 0 0,0-9-2,-10 0 2,0 9-1,0-9 2,10 9 0,0-10-4,-1 1 3,1 0-1,-1 0 7,1 9-12,0-9 7,-1 0-4,1 0 3,-19 9-1,0 0 2,0 0-2</inkml:trace>
    </iact:actionData>
  </iact:action>
  <iact:action type="add" startTime="75384">
    <iact:property name="dataType"/>
    <iact:actionData xml:id="d8">
      <inkml:trace xmlns:inkml="http://www.w3.org/2003/InkML" xml:id="stk8" contextRef="#ctx0" brushRef="#br0">18813 9016 0,'0'0'8,"0"0"2,0 0 1,0 0-1,0 9 1,9 0-1,0 0 1,19 10 0,0-1-1,9-9 2,1 0 1,-1 0-7,0 0 5,-9 0 0,0 0 0,0 0 1,18 0-1,10 10-1,19-1 0,36 0 1,1 0-2,-28-9 2,-10 9 1,-18-18-3,0 9 1,-10 1 1,1-10 2,-1 0-2,1 0-3,-1 0 4,-8 0-1,-1-10-2,0 10 1,-9-9 2,0 9-3,-10 0 2,1-9-1,-10 9 3,1 0-3,-1 0 0,0 0 0,1 0 0,-10 0 2,0 0-1,0 0-2,0 0 2,0 0-1,0 0 3,0 0-5</inkml:trace>
    </iact:actionData>
  </iact:action>
  <iact:action type="add" startTime="77044">
    <iact:property name="dataType"/>
    <iact:actionData xml:id="d9">
      <inkml:trace xmlns:inkml="http://www.w3.org/2003/InkML" xml:id="stk9" contextRef="#ctx0" brushRef="#br0">14403 9752 0,'0'0'7,"0"0"4,0 0 0,0 0-1,0 0 1,0 0 9,0 0-9,0 0-1,18 0-1,20 9 9,55 0-15,28 0 11,-10-9-7,-27 9 4,-10 1-1,1-1 5,-10 0-7,9 0 1,19-9 6,19 0-9,0 0 13,37 18-9,-1-9 1,-8-9-1,-28 0 9,-1 0-9,-27 0 2,-28 0 6,0 0-2,-19 0-10,-9 0 4,0 0 0,-10 0 1,-8 0 3,-1 0-6,0 0 2,1 0-1,-10 0 2,0 0 5,0 0-7,0 0 0,0 0 1,0 0-1,0 0 2,0 0-1,0 0 2,0 0-3,0 0 2,0 0 2,0 0-5,0 0 2,0 0 2,0 0 0,0 0-4,0 0 3,0 0-1,0 0 3,0 0-5,0 0 3,0 0 0,0 0 1,0 0-4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52:53.208"/>
    </inkml:context>
    <inkml:brush xml:id="br0">
      <inkml:brushProperty name="width" value="0.05292" units="cm"/>
      <inkml:brushProperty name="height" value="0.05292" units="cm"/>
      <inkml:brushProperty name="color" value="#7030A0"/>
    </inkml:brush>
  </inkml:definitions>
  <iact:action type="add" startTime="15453">
    <iact:property name="dataType"/>
    <iact:actionData xml:id="d0">
      <inkml:trace xmlns:inkml="http://www.w3.org/2003/InkML" xml:id="stk0" contextRef="#ctx0" brushRef="#br0">2996 4028 0,'0'0'5,"0"0"-5,0 0 14,19 0-6,27 9 3,29 9-1,36 0 2,57 18-1,-38-8-1,0-1-1,19-9 1,56 9 1,-38-27-1,10-18 1,83 0 0,-55 0-1,0 0 1,37-1 0,-38 10-1,57-27 0,-38 18 1,10 9-1,18-19 9,121 10-8,-148 0 0,-48 18-1,29 0 9,111 0-9,-167 0 1,28 0 1,-28 0-2,-19-9-1,-18 18 2,-19 0 0,18 0-1,-8-9 0,-1 9 1,-27 0-1,8 10 1,-8-1 2,8 0-5,11 0 11,45 9-9,-46-18 1,-18 1 0,-1-1 0,0-9-2,10 9 2,-9-9 0,-1 9 0,-18-9-1,-19 0 1,-9 0 1,0 0-2,-19 0-1,0 0 1,1 0 2,-1 0-3,0 0 3,1 0-1,-10 0-2,0 0 1,0 0 1,0 0 0,0 0 0,0 0-1,0 0 0,0 0 1,0 0 0,0 0-1,0 0 1,0 0-1,0 0 1,9 9 2,0 0 4,-9-9-8,0 0 2,0 0-1</inkml:trace>
    </iact:actionData>
  </iact:action>
  <iact:action type="add" startTime="24621">
    <iact:property name="dataType"/>
    <iact:actionData xml:id="d1">
      <inkml:trace xmlns:inkml="http://www.w3.org/2003/InkML" xml:id="stk1" contextRef="#ctx0" brushRef="#br0">14412 8689 0,'0'0'6,"0"0"-5,0 0 9,0 0 1,0 0 8,0 0-8,0 0-2,0 9 2,9 0-1,1 0 8,27 18-7,0 10 1,19 8-3,9 10 2,28-1-1,9-8 2,-9-10-2,-27-9 0,36 1 2,19-1-1,9-9 0,-18 0-2,-10 9 6,-9 1 0,112 54-4,-66-19-2,-27-17 2,-19-1 0,-18-9-2,8 1 2,1-1-1,-19-9 1,-9 1-1,-10-10 2,-18-9-1,0 0-1,-9 0 0,9 0 2,-28-9-1,0 0 5,0 0 3</inkml:trace>
    </iact:actionData>
  </iact:action>
  <iact:action type="add" startTime="25550">
    <iact:property name="dataType"/>
    <iact:actionData xml:id="d2">
      <inkml:trace xmlns:inkml="http://www.w3.org/2003/InkML" xml:id="stk2" contextRef="#ctx0" brushRef="#br0">17901 7935 0,'0'0'10,"0"0"1,0 0-2,0 0 1,0 0 0,9 0 0,29 9 9,73 9-8,57-9 3,-19 0-4,-38 0 0,-18 0 0,0 10 0,38 8 1,-11 9-1,1 19 2,-28-1-1,10 19-2,8 0 3,29-1 1,-38-26-4,-18-19 6,0 18-4,-19-8 0,-19-10-2,-8-9 2,-10 9-1,0-8 1,-10-1 2,-9-9-1,1 0-3,-1 0 5,0-9-4,-9 0-4,0 0 4,0 0 1,0 0-1,0 0 3,0 0-4,0 0 1</inkml:trace>
    </iact:actionData>
  </iact:action>
  <iact:action type="add" startTime="29440">
    <iact:property name="dataType"/>
    <iact:actionData xml:id="d3">
      <inkml:trace xmlns:inkml="http://www.w3.org/2003/InkML" xml:id="stk3" contextRef="#ctx0" brushRef="#br0">14719 13759 0,'0'0'9,"0"0"1,0 0 2,0 0-3,0 0 3,0 0 0,0 0-4,0 0 3,0 0 0,0 0-1,0 0 1,0 0 0,0 0-2,9 0 3,10 0-1,18 0 6,56 0-6,-28-9 0,-9 9-1,-9 0 1,9 0-1,-10 0 2,1 0-2,-10 0 0,0 0 1,-9 0 0,-9 0-1,-1 0 0,-9 0 1,1 0 0,-1 0-1,0 0 0,-9 0 0,0 0 1,0 0-1</inkml:trace>
    </iact:actionData>
  </iact:action>
  <iact:action type="add" startTime="30947">
    <iact:property name="dataType"/>
    <iact:actionData xml:id="d4">
      <inkml:trace xmlns:inkml="http://www.w3.org/2003/InkML" xml:id="stk4" contextRef="#ctx0" brushRef="#br0">19529 13777 0,'0'0'9,"0"0"1,0 0 2,0 0-1,0 0-1,0 0 1,0 0-1,0 0 1,10 0 0,-1 0-1,0 0 0,10 0 1,-1 0-1,1 0 1,9 0 0,0 0-1,0 0 1,-10 0 0,1 0-2,9 0 2,-10 10 0,10-1-1,-9 0 1,0 0-1,-1-9 1,1 0 1,-1 9-3,1-9 10,0 0-6,-1 0-4,-8 0 0,-1 0 2,0 0 0,0 0-1,1 0 1,-1 0 0,0 0 0,1 0 1,-1 0-2,0 0 1,1 0 1,-10 0-4,9 0 2,0 0 0,0 0 2,1 0 5,-1 0-5,-9 0-2,0 0 0,0 0 1,0 0 0,0 0-1,0 0 1,0 0-1,0 0 2,0 0-2,0 0 0,0 0 1,0 0-1,0 0 1,0 0 2,0 0-5,0 0 2,0 0 1,0 0 0</inkml:trace>
    </iact:actionData>
  </iact:action>
  <iact:action type="add" startTime="33261">
    <iact:property name="dataType"/>
    <iact:actionData xml:id="d5">
      <inkml:trace xmlns:inkml="http://www.w3.org/2003/InkML" xml:id="stk5" contextRef="#ctx0" brushRef="#br0">22609 920 0,'0'0'16,"0"0"-15,0 0 10,0 0-1,0 0 2,0 0-1,0 0-2,0 0 2,0 0 0,0 0-1,0 0 3,0 0-4,0 0 9,0 0-8,0 0 1,0 0-1</inkml:trace>
    </iact:actionData>
  </iact:action>
  <iact:action type="add" startTime="37531">
    <iact:property name="dataType"/>
    <iact:actionData xml:id="d6">
      <inkml:trace xmlns:inkml="http://www.w3.org/2003/InkML" xml:id="stk6" contextRef="#ctx0" brushRef="#br0">4875 14341 0,'0'0'7,"-18"0"3,-19 9 1,-10 0-1,1 0 2,8 9-2,1 10 1,-9 8 0,-1 18-2,-9 37 4,10 0-4,27-27 1,0-19 1,10 1 0,0 26 0,9 19-1,9 18 0,10-18 1,-1-9 8,57 9-9,9-28 4,9-8-6,-10-10 1,-8-17 1,-10-10 1,9-9 1,19-18-3,-9 0 3,-9-10-2,-10 1 2,0-9-4,-9-18 3,-1-10 0,-8-18 0,-10 10-1,-9 8 0,-9 1 2,-10 17-2,0 10 0,-9 0 0,0 0 0,-9-1 2,0-8-2,-19-19 0,-19-17 2,-18-28-3,-9 27 2,9 10 0,9 17 0,0 10-1,9 9 3,10-1-5,9 10 3,0 9 0,0 0-1,-9 0 1,0 18 0,0 0-2,-19 18 2,-18 46-1,-10 54 3,37-54-5,29-28 3,18-45 1,0 0-3,0 0 3</inkml:trace>
    </iact:actionData>
  </iact:action>
  <iact:action type="add" startTime="39591">
    <iact:property name="dataType"/>
    <iact:actionData xml:id="d7">
      <inkml:trace xmlns:inkml="http://www.w3.org/2003/InkML" xml:id="stk7" contextRef="#ctx0" brushRef="#br0">8234 15386 0,'0'0'7,"0"0"4,-9 0-1,0-9 1,-10 0 0,0 0-1,-9-1 1,-27 10-2,-20 10 2,-27 8 3,-1 0-3,20 9-3,-1-9 3,37 1-2,10-10 2,0 0-1,0 0 0,-10 9 2,-9 9-2,10 0 2,-1 10 0,1 8-4,18-8 2,9-10 1,1 18-1,8 1 1,10 8 0,19 10 1,9-10-1,0 10-3,9 9 2,-9-1 1,0-8 0,0-10 1,0-17-2,-10-1 0,10 1 1,0-10 0,19 0-2,9-9 1,9 0 1,0-9 0,0-18-1,0 0 2,0-9 0,10-18-2,8-10-2,-8-8 3,9-10-1,-29 19 9,10-19-8,-9-18 0,-9-27-1,-19 0 1,-19 18-2,-9 28 2,-19 17 0,-8-8 0,-1 8 1,-10 10-3,-8-9 1,-10 8 1,0 10 1,0 9-4,-46 9 12,-177 54-10,177-8 1,27-19-1,19 0 1,19 27-1,37-45 0,0 0 1,0 0-1</inkml:trace>
    </iact:actionData>
  </iact:action>
  <iact:action type="add" startTime="51492">
    <iact:property name="dataType"/>
    <iact:actionData xml:id="d8">
      <inkml:trace xmlns:inkml="http://www.w3.org/2003/InkML" xml:id="stk8" contextRef="#ctx0" brushRef="#br0">8718 15504 0,'0'0'7,"0"0"3,0 0 1,0 0-1,0 0 9,0 0-8,0 0 0,0 9 2,0 0-3,0-9 0,0 9-1,9 0 1,1 0 0,8 0 2,10 10-2,9-1 2,1 0-2,8 9 0,1 1 0,-1-1 8,19 0-5,-28-9-4,19-9 1,0 0 1,19 0-1,-1-9 1,0 10-1,-9-20 1,-9 1 0,0 0 0,-9 0-1,-1 0 1,-9 0-1,1 0 1,-10 9-1,9-9 2,-9 9-2,9-9-1,-9 0 2,0 0 2,0 9-5,0 0 2,-10-9 2,1 9-1,-1 0-2,1 0 2,0 0-1,-10 0 0,9 0 2,-8 0-1,-1 0-2,0-10 6,1 10-9,-1 0 5,0-9-1,1 9 1,-1 0 0,0 0-1,-9 0 1,0 0 0,0 0-1,10 0 1,-1 0-1,-9 0 0,0 0 1,0 0-1,0 0 1,0 0 0,0 0-1,0 0 1,0 0 0,0 0-1,0-9 9,0 9-9,0 0 1,0 0-1</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032" units="cm"/>
          <inkml:channel name="Y" type="integer" max="2752" units="cm"/>
          <inkml:channel name="T" type="integer" max="2.14748E9" units="dev"/>
        </inkml:traceFormat>
        <inkml:channelProperties>
          <inkml:channelProperty channel="X" name="resolution" value="158.74016" units="1/cm"/>
          <inkml:channelProperty channel="Y" name="resolution" value="162.84024" units="1/cm"/>
          <inkml:channelProperty channel="T" name="resolution" value="1" units="1/dev"/>
        </inkml:channelProperties>
      </inkml:inkSource>
      <inkml:timestamp xml:id="ts0" timeString="2019-11-03T23:52:53.208"/>
    </inkml:context>
    <inkml:brush xml:id="br0">
      <inkml:brushProperty name="width" value="0.05292" units="cm"/>
      <inkml:brushProperty name="height" value="0.05292" units="cm"/>
      <inkml:brushProperty name="color" value="#7030A0"/>
    </inkml:brush>
  </inkml:definitions>
  <iact:action type="add" startTime="4842">
    <iact:property name="dataType"/>
    <iact:actionData xml:id="d0">
      <inkml:trace xmlns:inkml="http://www.w3.org/2003/InkML" xml:id="stk0" contextRef="#ctx0" brushRef="#br0">32369 10579 0,'0'0'5,"0"-9"-3,0-9 8,0 0 3,0-10-4,0 10 9,-10-9-6,-8-9-3,-19-10 2,-19 1-1,-28-10 2,19 1-1,0-1-1,9 1 0,0-1 1,10 10 0,-1 8-1,-9 1 0,-18 0 1,-1 8-1,-8 10 1,8 0 0,19 9 0,10 0 1,-1 9-3,-8 9 1,-29 27 1,-18 19-1,-10 27 1,28-1-1,28-26 2,1 8 5,-20 101-6,29-19 1,8-36-3,10 10 2,-9 17-1,9 55 1,0-55 0,0 0-1,1 46 1,-1 9-1,9-64 1,0 9 0,1 37 1,9-28-3,9-54 2,0-18-1,9 0 1,0-1-1,10 1 0,9 9 1,0-10 0,9 10-1,0-18 1,-9-10 0,9-8 0,0-10-1,19 1 0,9-10 0,28 0 1,-9-9 0,0-9-1,0 0 2,36 0-3,29-9 2,-9-9 3,-56 0-7,-10 0 12,131-45-8,-47-10 0,-37-9-1,-19-17 0,-27 8 1,-1 0-1,1-9 1,-10-36 0,0-37 0,-28 37 7,-9-155-7,-28 92-1,-9 44 1,-10 1 0,-9-37-1,-9 64 0,9 36 1,-9 0-1,0 10 2,-1-1-3,-8 0 3,-10 10-2,-9-1 1,-10 10-1,20 8 1,-1 1-1,9 8 0,10 10 1,18 9-1,1 0 10,9 9-10,-1 0 1,1 0 1,0-1-3,9 1 1,0 9 3,0 0 3,0 0-5,0 0-1,0 0 1,0 0 0,0 0-1,0 0 1,0 0 0,0 0-2,0 0 2,0 0 0,0 0-1,0 0 1,0 0 1,0 0-3,0 0 3,0 0-3,0 0 2,0 0 0,0 0-1,0 0 1,0 0 0,0 0-1,0 0 1,0 0-1,0 0 0,0 0 2,0 0-2,0 0 1,0 0 0,0 0-1,0 0 0,0 0 1,0 0-1,0 0 1,0 0-1,0 0 1,0 0 1,0 0-2,0 0 0,0 0 1,0 0-1,0 0 1,0 0-1,0 0 1,0 0-1,0 0 1,0 0-1,0 0 2,0 0-2,0 0 0,0 0 2,0 0-3,0 0 2,0 0 0,0 0-1,0 0 1,0 0-1,0 0 1,0 0 8,0 0-9,0 0 1,0 0-1,0 0 1</inkml:trace>
    </iact:actionData>
  </iact:action>
  <iact:action type="add" startTime="9591">
    <iact:property name="dataType"/>
    <iact:actionData xml:id="d1">
      <inkml:trace xmlns:inkml="http://www.w3.org/2003/InkML" xml:id="stk1" contextRef="#ctx0" brushRef="#br0">17780 8507 0,'0'0'6,"0"0"-6,0 0 10,0 0 0,0 0 9,0 0-7,0-9-2,9 0 0,1 0 0,-1 0 1,10 0 3,18 0-4,19 9-1,-1 9 1,39 0 0,36 0 2,19 0-3,-19 0 3,-18 9-2,27 1 8,94-1-8,-122 0 2,-18 0-2,19 9 1,9 10-1,0-1 10,9 9-11,-46-17 3,-28-10 1,0 0-5,-19 0 2,0-9-1,-9 0 2,-9 0 1,-1 1-2,-9-10 1,1 9-1,-10-9 0,0 0 0,0 0 3</inkml:trace>
    </iact:actionData>
  </iact:action>
  <iact:action type="add" startTime="10691">
    <iact:property name="dataType"/>
    <iact:actionData xml:id="d2">
      <inkml:trace xmlns:inkml="http://www.w3.org/2003/InkML" xml:id="stk2" contextRef="#ctx0" brushRef="#br0">14561 9016 0,'0'0'8,"0"0"3,0 0-1,0 0 1,9 0 1,19 9-3,37 9 1,19 10 1,18-10 8,56 36-8,-37-8-1,28-1 4,0 1-7,-28-1 4,9 10 1,47 26-4,-19-17 3,-18 0 1,-10-10-1,19-8-2,-37-10 1,-19-9 9,-19 0-9,-18-8 4,-28-1-6,0-9 2,-10 0 2,-8 0-3,-1-9 4,0 0-5,1 0 6,-10 0-5,0 0 0,0 0 1,0 0 2,0 0 0,0 0-4,0 0 3,0 0-1,0 0 1,0 0-1,0 0 2,0 0 5,0 0-6,0 0-1</inkml:trace>
    </iact:actionData>
  </iact:action>
  <iact:action type="add" startTime="17413">
    <iact:property name="dataType"/>
    <iact:actionData xml:id="d3">
      <inkml:trace xmlns:inkml="http://www.w3.org/2003/InkML" xml:id="stk3" contextRef="#ctx0" brushRef="#br0">8597 16249 0,'0'0'5,"0"0"-4,0 0 11,0 0-2,0 0 0,0 0 4,0 0 1,0 0-4,0 0-1,0 0 1,0 0 0,0 0-1,0 0 0,0 0 1,0 0 0,0 0-1,0 0 1,0 9 0,0 0-1,0 0 8,9-9-7,1 9 0,-1 0-1,0 1 0,1-10 2,-1 9-2,0 0 8,10 0-8,-1 0 2,1 0-2,9 0 1,0 9-1,0-9 0,0 10 1,0-10 0,-1 0-1,1 0 1,0 0-1,0 0 2,-9 0-2,-1 0-1,10 0 3,-9 0-2,9 0 1,-10-9-1,1 0 0,0 0 10,-1 9-18,1-9 8,-1 0 1,1 0-1,9 0 1,0 0 0,0 10-1,0-1 0,0-9 2,0 0-3,9 0 3,-9 0-2,0 0 1,9 0-1,-9 0 2,0 0-4,0 0 4,9 0-2,-9 0 0,0 0 2,-1-9-2,1-1 9,19 1-9,-10 0 1,0 0-1,10 0 1,-1 9-1,-8 0 1,-1 0 0,9 0-2,-8-9 2,-11 9 1,1 0-2,0-9 0,0 9 2,-9 0 6,-1-9-8,1 0 0,0 0 2,-10 0-3,0 9 2,1 0-1,-1-9 1,0 9 0,0 0 0,1 0-2,-10 0 3,0 0-2,0 0 0,0 0 1,0 0-1,9 0 1,-9 0-1,0 0 0,0 0 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6717D-BB80-4AB3-AC2A-0C66DB73DC70}"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5209A-1530-4858-AE10-137AB1E8CD40}" type="slidenum">
              <a:rPr lang="en-US" smtClean="0"/>
              <a:t>‹#›</a:t>
            </a:fld>
            <a:endParaRPr lang="en-US"/>
          </a:p>
        </p:txBody>
      </p:sp>
    </p:spTree>
    <p:extLst>
      <p:ext uri="{BB962C8B-B14F-4D97-AF65-F5344CB8AC3E}">
        <p14:creationId xmlns:p14="http://schemas.microsoft.com/office/powerpoint/2010/main" val="250568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career exploration for 8</a:t>
            </a:r>
            <a:r>
              <a:rPr lang="en-US" baseline="30000" dirty="0"/>
              <a:t>th</a:t>
            </a:r>
            <a:r>
              <a:rPr lang="en-US" dirty="0"/>
              <a:t> grade! In this brief presentation, we’re going to discuss several things that have to do with your success in high school and beyond. Please listen closely but know that this presentation will also be available on the St. Johns County School District Guidance &amp; Programs of Choice website if you would like to watch it again later. </a:t>
            </a:r>
          </a:p>
        </p:txBody>
      </p:sp>
      <p:sp>
        <p:nvSpPr>
          <p:cNvPr id="4" name="Slide Number Placeholder 3"/>
          <p:cNvSpPr>
            <a:spLocks noGrp="1"/>
          </p:cNvSpPr>
          <p:nvPr>
            <p:ph type="sldNum" sz="quarter" idx="5"/>
          </p:nvPr>
        </p:nvSpPr>
        <p:spPr/>
        <p:txBody>
          <a:bodyPr/>
          <a:lstStyle/>
          <a:p>
            <a:fld id="{9915209A-1530-4858-AE10-137AB1E8CD40}" type="slidenum">
              <a:rPr lang="en-US" smtClean="0"/>
              <a:t>1</a:t>
            </a:fld>
            <a:endParaRPr lang="en-US"/>
          </a:p>
        </p:txBody>
      </p:sp>
    </p:spTree>
    <p:extLst>
      <p:ext uri="{BB962C8B-B14F-4D97-AF65-F5344CB8AC3E}">
        <p14:creationId xmlns:p14="http://schemas.microsoft.com/office/powerpoint/2010/main" val="317042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be talking about something called an automatic scholarship. This means that if you meet all of the scholarship requirements and fill out the application, you automatically get the scholarship. In Florida, the most prevalent example of this scholarship is the Bright Futures Scholarship. There are 3 categories of the scholarship with different eligibility criteria: the Academic, Medallion and Gold Seal. </a:t>
            </a:r>
          </a:p>
        </p:txBody>
      </p:sp>
      <p:sp>
        <p:nvSpPr>
          <p:cNvPr id="4" name="Slide Number Placeholder 3"/>
          <p:cNvSpPr>
            <a:spLocks noGrp="1"/>
          </p:cNvSpPr>
          <p:nvPr>
            <p:ph type="sldNum" sz="quarter" idx="5"/>
          </p:nvPr>
        </p:nvSpPr>
        <p:spPr/>
        <p:txBody>
          <a:bodyPr/>
          <a:lstStyle/>
          <a:p>
            <a:fld id="{9915209A-1530-4858-AE10-137AB1E8CD40}" type="slidenum">
              <a:rPr lang="en-US" smtClean="0"/>
              <a:t>10</a:t>
            </a:fld>
            <a:endParaRPr lang="en-US"/>
          </a:p>
        </p:txBody>
      </p:sp>
    </p:spTree>
    <p:extLst>
      <p:ext uri="{BB962C8B-B14F-4D97-AF65-F5344CB8AC3E}">
        <p14:creationId xmlns:p14="http://schemas.microsoft.com/office/powerpoint/2010/main" val="82546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FAS and FMS on the left side of the screen, those abbreviations refer to the Bright Futures Florida Academic Medallion Scholarships. As you can see, for the Bright Futures Scholarship, only 16 of your high school credits are used. Additionally, there are different GPAs, test scores, and community service hours required for each level of the scholarship.</a:t>
            </a:r>
          </a:p>
        </p:txBody>
      </p:sp>
      <p:sp>
        <p:nvSpPr>
          <p:cNvPr id="4" name="Slide Number Placeholder 3"/>
          <p:cNvSpPr>
            <a:spLocks noGrp="1"/>
          </p:cNvSpPr>
          <p:nvPr>
            <p:ph type="sldNum" sz="quarter" idx="5"/>
          </p:nvPr>
        </p:nvSpPr>
        <p:spPr/>
        <p:txBody>
          <a:bodyPr/>
          <a:lstStyle/>
          <a:p>
            <a:fld id="{9915209A-1530-4858-AE10-137AB1E8CD40}" type="slidenum">
              <a:rPr lang="en-US" smtClean="0"/>
              <a:t>11</a:t>
            </a:fld>
            <a:endParaRPr lang="en-US"/>
          </a:p>
        </p:txBody>
      </p:sp>
    </p:spTree>
    <p:extLst>
      <p:ext uri="{BB962C8B-B14F-4D97-AF65-F5344CB8AC3E}">
        <p14:creationId xmlns:p14="http://schemas.microsoft.com/office/powerpoint/2010/main" val="407227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Gold Seal CAPE Scholarship, you are completing at least 30 service hours and earning at least 5 college credit hours through CAPE industry certifications. The link for that is listed below.</a:t>
            </a:r>
          </a:p>
        </p:txBody>
      </p:sp>
      <p:sp>
        <p:nvSpPr>
          <p:cNvPr id="4" name="Slide Number Placeholder 3"/>
          <p:cNvSpPr>
            <a:spLocks noGrp="1"/>
          </p:cNvSpPr>
          <p:nvPr>
            <p:ph type="sldNum" sz="quarter" idx="5"/>
          </p:nvPr>
        </p:nvSpPr>
        <p:spPr/>
        <p:txBody>
          <a:bodyPr/>
          <a:lstStyle/>
          <a:p>
            <a:fld id="{9915209A-1530-4858-AE10-137AB1E8CD40}" type="slidenum">
              <a:rPr lang="en-US" smtClean="0"/>
              <a:t>12</a:t>
            </a:fld>
            <a:endParaRPr lang="en-US"/>
          </a:p>
        </p:txBody>
      </p:sp>
    </p:spTree>
    <p:extLst>
      <p:ext uri="{BB962C8B-B14F-4D97-AF65-F5344CB8AC3E}">
        <p14:creationId xmlns:p14="http://schemas.microsoft.com/office/powerpoint/2010/main" val="11482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for the Gold Seal, there are test score, GPA, and community service hour requirements as well as taking 3 full credits in a Career and Technical Education Program. This is a lot of information, but it helps to know now that test prep, making good grades, and doing community service can set you on the path to attaining one of these scholarships.</a:t>
            </a:r>
          </a:p>
        </p:txBody>
      </p:sp>
      <p:sp>
        <p:nvSpPr>
          <p:cNvPr id="4" name="Slide Number Placeholder 3"/>
          <p:cNvSpPr>
            <a:spLocks noGrp="1"/>
          </p:cNvSpPr>
          <p:nvPr>
            <p:ph type="sldNum" sz="quarter" idx="5"/>
          </p:nvPr>
        </p:nvSpPr>
        <p:spPr/>
        <p:txBody>
          <a:bodyPr/>
          <a:lstStyle/>
          <a:p>
            <a:fld id="{9915209A-1530-4858-AE10-137AB1E8CD40}" type="slidenum">
              <a:rPr lang="en-US" smtClean="0"/>
              <a:t>13</a:t>
            </a:fld>
            <a:endParaRPr lang="en-US"/>
          </a:p>
        </p:txBody>
      </p:sp>
    </p:spTree>
    <p:extLst>
      <p:ext uri="{BB962C8B-B14F-4D97-AF65-F5344CB8AC3E}">
        <p14:creationId xmlns:p14="http://schemas.microsoft.com/office/powerpoint/2010/main" val="488530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mentioned community service hours for the Bright Futures Scholarship several times during this presentation. You can start earning hours the summer after you finish 8</a:t>
            </a:r>
            <a:r>
              <a:rPr lang="en-US" baseline="30000" dirty="0"/>
              <a:t>th</a:t>
            </a:r>
            <a:r>
              <a:rPr lang="en-US" dirty="0"/>
              <a:t> grade. Check out the website link on this slide for more information about what counts and what doesn’t. </a:t>
            </a:r>
          </a:p>
        </p:txBody>
      </p:sp>
      <p:sp>
        <p:nvSpPr>
          <p:cNvPr id="4" name="Slide Number Placeholder 3"/>
          <p:cNvSpPr>
            <a:spLocks noGrp="1"/>
          </p:cNvSpPr>
          <p:nvPr>
            <p:ph type="sldNum" sz="quarter" idx="5"/>
          </p:nvPr>
        </p:nvSpPr>
        <p:spPr/>
        <p:txBody>
          <a:bodyPr/>
          <a:lstStyle/>
          <a:p>
            <a:fld id="{9915209A-1530-4858-AE10-137AB1E8CD40}" type="slidenum">
              <a:rPr lang="en-US" smtClean="0"/>
              <a:t>14</a:t>
            </a:fld>
            <a:endParaRPr lang="en-US"/>
          </a:p>
        </p:txBody>
      </p:sp>
    </p:spTree>
    <p:extLst>
      <p:ext uri="{BB962C8B-B14F-4D97-AF65-F5344CB8AC3E}">
        <p14:creationId xmlns:p14="http://schemas.microsoft.com/office/powerpoint/2010/main" val="101958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prepare for college or university in high school? One route is by taking courses in one or more of the advanced high school programs offered in St. Johns County School District. By going to the link shown on this slide, you can view a full breakdown of all the programs available to you.</a:t>
            </a:r>
          </a:p>
        </p:txBody>
      </p:sp>
      <p:sp>
        <p:nvSpPr>
          <p:cNvPr id="4" name="Slide Number Placeholder 3"/>
          <p:cNvSpPr>
            <a:spLocks noGrp="1"/>
          </p:cNvSpPr>
          <p:nvPr>
            <p:ph type="sldNum" sz="quarter" idx="5"/>
          </p:nvPr>
        </p:nvSpPr>
        <p:spPr/>
        <p:txBody>
          <a:bodyPr/>
          <a:lstStyle/>
          <a:p>
            <a:fld id="{9915209A-1530-4858-AE10-137AB1E8CD40}" type="slidenum">
              <a:rPr lang="en-US" smtClean="0"/>
              <a:t>15</a:t>
            </a:fld>
            <a:endParaRPr lang="en-US"/>
          </a:p>
        </p:txBody>
      </p:sp>
    </p:spTree>
    <p:extLst>
      <p:ext uri="{BB962C8B-B14F-4D97-AF65-F5344CB8AC3E}">
        <p14:creationId xmlns:p14="http://schemas.microsoft.com/office/powerpoint/2010/main" val="2382804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Recalling the Bright Futures Gold Seal &amp; CAPE scholarships, you can attain requirements for those by participating in one of our high school academies. One of the best ways to learn about these is to attend High School Showcase in the spring and by visiting the CTE website, listed at the bottom of this screen.</a:t>
            </a:r>
          </a:p>
        </p:txBody>
      </p:sp>
      <p:sp>
        <p:nvSpPr>
          <p:cNvPr id="4" name="Slide Number Placeholder 3"/>
          <p:cNvSpPr>
            <a:spLocks noGrp="1"/>
          </p:cNvSpPr>
          <p:nvPr>
            <p:ph type="sldNum" sz="quarter" idx="5"/>
          </p:nvPr>
        </p:nvSpPr>
        <p:spPr/>
        <p:txBody>
          <a:bodyPr/>
          <a:lstStyle/>
          <a:p>
            <a:fld id="{9915209A-1530-4858-AE10-137AB1E8CD40}" type="slidenum">
              <a:rPr lang="en-US" smtClean="0"/>
              <a:t>16</a:t>
            </a:fld>
            <a:endParaRPr lang="en-US"/>
          </a:p>
        </p:txBody>
      </p:sp>
    </p:spTree>
    <p:extLst>
      <p:ext uri="{BB962C8B-B14F-4D97-AF65-F5344CB8AC3E}">
        <p14:creationId xmlns:p14="http://schemas.microsoft.com/office/powerpoint/2010/main" val="3988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determine what college you want to attend, it is helpful to have an idea of what you want your career to be in so you know what major you are most interested in. Not every college or university offers every major, so it’s important to know if you career interests and college plans match up. By taking career assessments on Naviance, you can start to determine your career interests. Naviance is a college and career exploration tool, available to all students grades 6-12 in the school district. To login to Naviance, go to your school’s Student Links page and click on the Naviance icon. This will take you to the Naviance login page. Here, click on Student, even if it is your first time logging in.</a:t>
            </a:r>
          </a:p>
        </p:txBody>
      </p:sp>
      <p:sp>
        <p:nvSpPr>
          <p:cNvPr id="4" name="Slide Number Placeholder 3"/>
          <p:cNvSpPr>
            <a:spLocks noGrp="1"/>
          </p:cNvSpPr>
          <p:nvPr>
            <p:ph type="sldNum" sz="quarter" idx="5"/>
          </p:nvPr>
        </p:nvSpPr>
        <p:spPr/>
        <p:txBody>
          <a:bodyPr/>
          <a:lstStyle/>
          <a:p>
            <a:fld id="{9915209A-1530-4858-AE10-137AB1E8CD40}" type="slidenum">
              <a:rPr lang="en-US" smtClean="0"/>
              <a:t>17</a:t>
            </a:fld>
            <a:endParaRPr lang="en-US"/>
          </a:p>
        </p:txBody>
      </p:sp>
    </p:spTree>
    <p:extLst>
      <p:ext uri="{BB962C8B-B14F-4D97-AF65-F5344CB8AC3E}">
        <p14:creationId xmlns:p14="http://schemas.microsoft.com/office/powerpoint/2010/main" val="873622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“Continue with Single Sign On”. </a:t>
            </a:r>
          </a:p>
        </p:txBody>
      </p:sp>
      <p:sp>
        <p:nvSpPr>
          <p:cNvPr id="4" name="Slide Number Placeholder 3"/>
          <p:cNvSpPr>
            <a:spLocks noGrp="1"/>
          </p:cNvSpPr>
          <p:nvPr>
            <p:ph type="sldNum" sz="quarter" idx="5"/>
          </p:nvPr>
        </p:nvSpPr>
        <p:spPr/>
        <p:txBody>
          <a:bodyPr/>
          <a:lstStyle/>
          <a:p>
            <a:fld id="{9915209A-1530-4858-AE10-137AB1E8CD40}" type="slidenum">
              <a:rPr lang="en-US" smtClean="0"/>
              <a:t>18</a:t>
            </a:fld>
            <a:endParaRPr lang="en-US"/>
          </a:p>
        </p:txBody>
      </p:sp>
    </p:spTree>
    <p:extLst>
      <p:ext uri="{BB962C8B-B14F-4D97-AF65-F5344CB8AC3E}">
        <p14:creationId xmlns:p14="http://schemas.microsoft.com/office/powerpoint/2010/main" val="2935381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typical district username, which is your student number email, and password here. Do not click “remember password” if you are accessing the site from a public computer. Then click “login”.</a:t>
            </a:r>
          </a:p>
        </p:txBody>
      </p:sp>
      <p:sp>
        <p:nvSpPr>
          <p:cNvPr id="4" name="Slide Number Placeholder 3"/>
          <p:cNvSpPr>
            <a:spLocks noGrp="1"/>
          </p:cNvSpPr>
          <p:nvPr>
            <p:ph type="sldNum" sz="quarter" idx="5"/>
          </p:nvPr>
        </p:nvSpPr>
        <p:spPr/>
        <p:txBody>
          <a:bodyPr/>
          <a:lstStyle/>
          <a:p>
            <a:fld id="{9915209A-1530-4858-AE10-137AB1E8CD40}" type="slidenum">
              <a:rPr lang="en-US" smtClean="0"/>
              <a:t>19</a:t>
            </a:fld>
            <a:endParaRPr lang="en-US"/>
          </a:p>
        </p:txBody>
      </p:sp>
    </p:spTree>
    <p:extLst>
      <p:ext uri="{BB962C8B-B14F-4D97-AF65-F5344CB8AC3E}">
        <p14:creationId xmlns:p14="http://schemas.microsoft.com/office/powerpoint/2010/main" val="230337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step after 8</a:t>
            </a:r>
            <a:r>
              <a:rPr lang="en-US" baseline="30000" dirty="0"/>
              <a:t>th</a:t>
            </a:r>
            <a:r>
              <a:rPr lang="en-US" dirty="0"/>
              <a:t> grade is 9</a:t>
            </a:r>
            <a:r>
              <a:rPr lang="en-US" baseline="30000" dirty="0"/>
              <a:t>th</a:t>
            </a:r>
            <a:r>
              <a:rPr lang="en-US" dirty="0"/>
              <a:t> grade and the beginning of high school. In order to graduate from high school in Florida, you must meet the following course requirements: 24 credits including:</a:t>
            </a:r>
          </a:p>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8 Credits in Electives</a:t>
            </a:r>
          </a:p>
          <a:p>
            <a:r>
              <a:rPr lang="en-US" dirty="0"/>
              <a:t>1 Credit Performing Art, Speech &amp; Debate, or Practical Art</a:t>
            </a:r>
          </a:p>
          <a:p>
            <a:r>
              <a:rPr lang="en-US" dirty="0"/>
              <a:t>HOPE (Health &amp; PE)</a:t>
            </a:r>
          </a:p>
          <a:p>
            <a:r>
              <a:rPr lang="en-US" dirty="0"/>
              <a:t>1 Virtual Course</a:t>
            </a:r>
          </a:p>
          <a:p>
            <a:r>
              <a:rPr lang="en-US" dirty="0"/>
              <a:t>Passing the Algebra 1 End of Course (EOC) Exam</a:t>
            </a:r>
          </a:p>
          <a:p>
            <a:r>
              <a:rPr lang="en-US" dirty="0"/>
              <a:t>Passing the 10th Grade ELA Florida Standards Assessment (FSA) and</a:t>
            </a:r>
          </a:p>
          <a:p>
            <a:r>
              <a:rPr lang="en-US" dirty="0"/>
              <a:t>Having a 2.0 Unweighted GPA (Grade Point Average)</a:t>
            </a:r>
          </a:p>
        </p:txBody>
      </p:sp>
      <p:sp>
        <p:nvSpPr>
          <p:cNvPr id="4" name="Slide Number Placeholder 3"/>
          <p:cNvSpPr>
            <a:spLocks noGrp="1"/>
          </p:cNvSpPr>
          <p:nvPr>
            <p:ph type="sldNum" sz="quarter" idx="5"/>
          </p:nvPr>
        </p:nvSpPr>
        <p:spPr/>
        <p:txBody>
          <a:bodyPr/>
          <a:lstStyle/>
          <a:p>
            <a:fld id="{9915209A-1530-4858-AE10-137AB1E8CD40}" type="slidenum">
              <a:rPr lang="en-US" smtClean="0"/>
              <a:t>2</a:t>
            </a:fld>
            <a:endParaRPr lang="en-US"/>
          </a:p>
        </p:txBody>
      </p:sp>
    </p:spTree>
    <p:extLst>
      <p:ext uri="{BB962C8B-B14F-4D97-AF65-F5344CB8AC3E}">
        <p14:creationId xmlns:p14="http://schemas.microsoft.com/office/powerpoint/2010/main" val="2670133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login, you will be brought to a page with your name at the top left. For the purposes of this presentation, you are being shown the Naviance website in the demonstration mode. There are lots of tools and features to explore in Naviance to help you find the colleges and careers related to your interests. For today, we are going to focus on careers. Today, you will take the Career Clusters Finder.</a:t>
            </a:r>
          </a:p>
        </p:txBody>
      </p:sp>
      <p:sp>
        <p:nvSpPr>
          <p:cNvPr id="4" name="Slide Number Placeholder 3"/>
          <p:cNvSpPr>
            <a:spLocks noGrp="1"/>
          </p:cNvSpPr>
          <p:nvPr>
            <p:ph type="sldNum" sz="quarter" idx="5"/>
          </p:nvPr>
        </p:nvSpPr>
        <p:spPr/>
        <p:txBody>
          <a:bodyPr/>
          <a:lstStyle/>
          <a:p>
            <a:fld id="{9915209A-1530-4858-AE10-137AB1E8CD40}" type="slidenum">
              <a:rPr lang="en-US" smtClean="0"/>
              <a:t>20</a:t>
            </a:fld>
            <a:endParaRPr lang="en-US"/>
          </a:p>
        </p:txBody>
      </p:sp>
    </p:spTree>
    <p:extLst>
      <p:ext uri="{BB962C8B-B14F-4D97-AF65-F5344CB8AC3E}">
        <p14:creationId xmlns:p14="http://schemas.microsoft.com/office/powerpoint/2010/main" val="2157781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Self-Discovery tab at the top, then click on Career Cluster Finder. </a:t>
            </a:r>
          </a:p>
        </p:txBody>
      </p:sp>
      <p:sp>
        <p:nvSpPr>
          <p:cNvPr id="4" name="Slide Number Placeholder 3"/>
          <p:cNvSpPr>
            <a:spLocks noGrp="1"/>
          </p:cNvSpPr>
          <p:nvPr>
            <p:ph type="sldNum" sz="quarter" idx="5"/>
          </p:nvPr>
        </p:nvSpPr>
        <p:spPr/>
        <p:txBody>
          <a:bodyPr/>
          <a:lstStyle/>
          <a:p>
            <a:fld id="{9915209A-1530-4858-AE10-137AB1E8CD40}" type="slidenum">
              <a:rPr lang="en-US" smtClean="0"/>
              <a:t>21</a:t>
            </a:fld>
            <a:endParaRPr lang="en-US"/>
          </a:p>
        </p:txBody>
      </p:sp>
    </p:spTree>
    <p:extLst>
      <p:ext uri="{BB962C8B-B14F-4D97-AF65-F5344CB8AC3E}">
        <p14:creationId xmlns:p14="http://schemas.microsoft.com/office/powerpoint/2010/main" val="277120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Career Cluster Finder, you’ll indicate activities and school subjects that you like or dislike and personal qualities that you possess. In your results, you’ll learn how well each of the 16 National Career Clusters fits your current interests and qualities. The assessment should take you about 15-20 minutes to complete. You can retake the assessment at any time. Remember, your interests will likely change between now and graduation and that is perfectly normal. Exploration is key to narrowing down what interests you the most.</a:t>
            </a:r>
          </a:p>
        </p:txBody>
      </p:sp>
      <p:sp>
        <p:nvSpPr>
          <p:cNvPr id="4" name="Slide Number Placeholder 3"/>
          <p:cNvSpPr>
            <a:spLocks noGrp="1"/>
          </p:cNvSpPr>
          <p:nvPr>
            <p:ph type="sldNum" sz="quarter" idx="5"/>
          </p:nvPr>
        </p:nvSpPr>
        <p:spPr/>
        <p:txBody>
          <a:bodyPr/>
          <a:lstStyle/>
          <a:p>
            <a:fld id="{9915209A-1530-4858-AE10-137AB1E8CD40}" type="slidenum">
              <a:rPr lang="en-US" smtClean="0"/>
              <a:t>22</a:t>
            </a:fld>
            <a:endParaRPr lang="en-US"/>
          </a:p>
        </p:txBody>
      </p:sp>
    </p:spTree>
    <p:extLst>
      <p:ext uri="{BB962C8B-B14F-4D97-AF65-F5344CB8AC3E}">
        <p14:creationId xmlns:p14="http://schemas.microsoft.com/office/powerpoint/2010/main" val="2838183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complete the assessment, your top 4 Career Cluster matches are displayed. For clusters that sound like something you are interested in, click “Favorite” at the bottom to save them to your profile to explore later. You can access Naviance from home, and we strongly encourage you to look at all careers you scored highly in. Talk to your school counselor if you’d like to discuss your career plans more.</a:t>
            </a:r>
          </a:p>
        </p:txBody>
      </p:sp>
      <p:sp>
        <p:nvSpPr>
          <p:cNvPr id="4" name="Slide Number Placeholder 3"/>
          <p:cNvSpPr>
            <a:spLocks noGrp="1"/>
          </p:cNvSpPr>
          <p:nvPr>
            <p:ph type="sldNum" sz="quarter" idx="5"/>
          </p:nvPr>
        </p:nvSpPr>
        <p:spPr/>
        <p:txBody>
          <a:bodyPr/>
          <a:lstStyle/>
          <a:p>
            <a:fld id="{9915209A-1530-4858-AE10-137AB1E8CD40}" type="slidenum">
              <a:rPr lang="en-US" smtClean="0"/>
              <a:t>23</a:t>
            </a:fld>
            <a:endParaRPr lang="en-US"/>
          </a:p>
        </p:txBody>
      </p:sp>
    </p:spTree>
    <p:extLst>
      <p:ext uri="{BB962C8B-B14F-4D97-AF65-F5344CB8AC3E}">
        <p14:creationId xmlns:p14="http://schemas.microsoft.com/office/powerpoint/2010/main" val="1414596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Florida College System has 28 colleges in it. Our local college is St. Johns River State College. To be admitted to a state college, you must have earned a standard high school diploma or an equivalent diploma or successfully earned college credit.</a:t>
            </a:r>
          </a:p>
        </p:txBody>
      </p:sp>
      <p:sp>
        <p:nvSpPr>
          <p:cNvPr id="4" name="Slide Number Placeholder 3"/>
          <p:cNvSpPr>
            <a:spLocks noGrp="1"/>
          </p:cNvSpPr>
          <p:nvPr>
            <p:ph type="sldNum" sz="quarter" idx="5"/>
          </p:nvPr>
        </p:nvSpPr>
        <p:spPr/>
        <p:txBody>
          <a:bodyPr/>
          <a:lstStyle/>
          <a:p>
            <a:fld id="{9915209A-1530-4858-AE10-137AB1E8CD40}" type="slidenum">
              <a:rPr lang="en-US" smtClean="0"/>
              <a:t>24</a:t>
            </a:fld>
            <a:endParaRPr lang="en-US"/>
          </a:p>
        </p:txBody>
      </p:sp>
    </p:spTree>
    <p:extLst>
      <p:ext uri="{BB962C8B-B14F-4D97-AF65-F5344CB8AC3E}">
        <p14:creationId xmlns:p14="http://schemas.microsoft.com/office/powerpoint/2010/main" val="2443967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state university admissions, there are other test score and GPA requirements. If you know the university you would like to attend, visit their website and look at information on the Admissions page. This will provide information on the types of test scores, GPA, and other requirements for admission to the university. Also, taking a campus tour can be highly beneficial to know if the school is where you feel most comfortable attending.</a:t>
            </a:r>
          </a:p>
        </p:txBody>
      </p:sp>
      <p:sp>
        <p:nvSpPr>
          <p:cNvPr id="4" name="Slide Number Placeholder 3"/>
          <p:cNvSpPr>
            <a:spLocks noGrp="1"/>
          </p:cNvSpPr>
          <p:nvPr>
            <p:ph type="sldNum" sz="quarter" idx="5"/>
          </p:nvPr>
        </p:nvSpPr>
        <p:spPr/>
        <p:txBody>
          <a:bodyPr/>
          <a:lstStyle/>
          <a:p>
            <a:fld id="{9915209A-1530-4858-AE10-137AB1E8CD40}" type="slidenum">
              <a:rPr lang="en-US" smtClean="0"/>
              <a:t>25</a:t>
            </a:fld>
            <a:endParaRPr lang="en-US"/>
          </a:p>
        </p:txBody>
      </p:sp>
    </p:spTree>
    <p:extLst>
      <p:ext uri="{BB962C8B-B14F-4D97-AF65-F5344CB8AC3E}">
        <p14:creationId xmlns:p14="http://schemas.microsoft.com/office/powerpoint/2010/main" val="2996771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Degree definitions. All of these degrees are different and lead to different pathways. For instance, state colleges offer 2 year Associate’s degree programs and some 4 year Bachelor’s degree programs. State Universities all offer Associate’s degree programs and many Bachelor’s degree programs. More information can be seen in the descriptions of the degrees. Different jobs require different levels of degrees, so by knowing what career is most interesting to you, you can begin to think about which degree and institution will best suit your needs.</a:t>
            </a:r>
          </a:p>
        </p:txBody>
      </p:sp>
      <p:sp>
        <p:nvSpPr>
          <p:cNvPr id="4" name="Slide Number Placeholder 3"/>
          <p:cNvSpPr>
            <a:spLocks noGrp="1"/>
          </p:cNvSpPr>
          <p:nvPr>
            <p:ph type="sldNum" sz="quarter" idx="5"/>
          </p:nvPr>
        </p:nvSpPr>
        <p:spPr/>
        <p:txBody>
          <a:bodyPr/>
          <a:lstStyle/>
          <a:p>
            <a:fld id="{9915209A-1530-4858-AE10-137AB1E8CD40}" type="slidenum">
              <a:rPr lang="en-US" smtClean="0"/>
              <a:t>26</a:t>
            </a:fld>
            <a:endParaRPr lang="en-US"/>
          </a:p>
        </p:txBody>
      </p:sp>
    </p:spTree>
    <p:extLst>
      <p:ext uri="{BB962C8B-B14F-4D97-AF65-F5344CB8AC3E}">
        <p14:creationId xmlns:p14="http://schemas.microsoft.com/office/powerpoint/2010/main" val="1680810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Economic Security Report from 2020. This report is relevant to you in that it gives lots of information on how successful Florida high school graduates are in their careers, college, and how much they get paid in their jobs. The report from 2020 showed several interesting facts, listed on this slide. So, why are we telling you all of this? We want you to make the most of your high school experiences so that you can have success like these other graduates have. We want you to know what types of degrees will give you the highest income, are in the greatest demand, and will cause the least debt. All important things to think about right? If you want to read the full report, just go to the link listed at the top of this slide. Most important to note are the top projected careers in Florida leading up to 2028. These careers are food services, administrative services, ambulatory health care services, and technical services. </a:t>
            </a:r>
          </a:p>
          <a:p>
            <a:endParaRPr lang="en-US" dirty="0"/>
          </a:p>
        </p:txBody>
      </p:sp>
      <p:sp>
        <p:nvSpPr>
          <p:cNvPr id="4" name="Slide Number Placeholder 3"/>
          <p:cNvSpPr>
            <a:spLocks noGrp="1"/>
          </p:cNvSpPr>
          <p:nvPr>
            <p:ph type="sldNum" sz="quarter" idx="5"/>
          </p:nvPr>
        </p:nvSpPr>
        <p:spPr/>
        <p:txBody>
          <a:bodyPr/>
          <a:lstStyle/>
          <a:p>
            <a:fld id="{9915209A-1530-4858-AE10-137AB1E8CD40}" type="slidenum">
              <a:rPr lang="en-US" smtClean="0"/>
              <a:t>27</a:t>
            </a:fld>
            <a:endParaRPr lang="en-US"/>
          </a:p>
        </p:txBody>
      </p:sp>
    </p:spTree>
    <p:extLst>
      <p:ext uri="{BB962C8B-B14F-4D97-AF65-F5344CB8AC3E}">
        <p14:creationId xmlns:p14="http://schemas.microsoft.com/office/powerpoint/2010/main" val="2262288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 career you choose, there are some skills every employer wants their employees to have. If you think of school as your current job and your teachers as your employers, you can begin to practice all of these skills. First of all, employers want self-aware employees, meaning you know the impact you have on others around you with your actions. Employers also want people who have career awareness. This means that you read and learn about the career you’re interested in. You talk with people who work in your career of interest to find out how they got their job and what you can be doing to get a similar job eventually. Employers also want team players who can work with other people and get along with them. Having problem solving skills and good presentation skills are also worthwhile. All of these skills are beneficial no matter what type of job you have.</a:t>
            </a:r>
          </a:p>
        </p:txBody>
      </p:sp>
      <p:sp>
        <p:nvSpPr>
          <p:cNvPr id="4" name="Slide Number Placeholder 3"/>
          <p:cNvSpPr>
            <a:spLocks noGrp="1"/>
          </p:cNvSpPr>
          <p:nvPr>
            <p:ph type="sldNum" sz="quarter" idx="5"/>
          </p:nvPr>
        </p:nvSpPr>
        <p:spPr/>
        <p:txBody>
          <a:bodyPr/>
          <a:lstStyle/>
          <a:p>
            <a:fld id="{9915209A-1530-4858-AE10-137AB1E8CD40}" type="slidenum">
              <a:rPr lang="en-US" smtClean="0"/>
              <a:t>28</a:t>
            </a:fld>
            <a:endParaRPr lang="en-US"/>
          </a:p>
        </p:txBody>
      </p:sp>
    </p:spTree>
    <p:extLst>
      <p:ext uri="{BB962C8B-B14F-4D97-AF65-F5344CB8AC3E}">
        <p14:creationId xmlns:p14="http://schemas.microsoft.com/office/powerpoint/2010/main" val="2549843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watching this, and if you have any questions, please speak with your school counselor.</a:t>
            </a:r>
          </a:p>
        </p:txBody>
      </p:sp>
      <p:sp>
        <p:nvSpPr>
          <p:cNvPr id="4" name="Slide Number Placeholder 3"/>
          <p:cNvSpPr>
            <a:spLocks noGrp="1"/>
          </p:cNvSpPr>
          <p:nvPr>
            <p:ph type="sldNum" sz="quarter" idx="5"/>
          </p:nvPr>
        </p:nvSpPr>
        <p:spPr/>
        <p:txBody>
          <a:bodyPr/>
          <a:lstStyle/>
          <a:p>
            <a:fld id="{9915209A-1530-4858-AE10-137AB1E8CD40}" type="slidenum">
              <a:rPr lang="en-US" smtClean="0"/>
              <a:t>29</a:t>
            </a:fld>
            <a:endParaRPr lang="en-US"/>
          </a:p>
        </p:txBody>
      </p:sp>
    </p:spTree>
    <p:extLst>
      <p:ext uri="{BB962C8B-B14F-4D97-AF65-F5344CB8AC3E}">
        <p14:creationId xmlns:p14="http://schemas.microsoft.com/office/powerpoint/2010/main" val="359476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Grade Point Average, or GPA, is the average of quality points you earn in your high school courses divided by the total number of courses taken per semester. Each grade is given a point amount. For instance, A=4, B=3, C=2, D=1, F=0. If you take an honors course, each of those gets an additional .5 added weight, so A would be 4.5, B 3.5, and so on. These additional weighted points are calculated into your weighted GPA, which is used for things like class rank and college admissions. The only exception to this are D’s and F’s and for that, no matter the course, you always get the same amount of points. For courses enabling you to earn college credit, like AP, Dual Enrollment, AICE and IB, each letter grade has a whole point added to it. So, an A would be 5 points, a B 4 points, etc. If you want to remember the difference between weighted and unweighted GPA, think of a weighted blanket that is used to help calm people compared to an unweighted blanket. A weighted blanket is heavier, like in more points for your GPA, while an unweighted or regular blanket is lighter, like nothing extra added for your GPA. </a:t>
            </a:r>
          </a:p>
        </p:txBody>
      </p:sp>
      <p:sp>
        <p:nvSpPr>
          <p:cNvPr id="4" name="Slide Number Placeholder 3"/>
          <p:cNvSpPr>
            <a:spLocks noGrp="1"/>
          </p:cNvSpPr>
          <p:nvPr>
            <p:ph type="sldNum" sz="quarter" idx="5"/>
          </p:nvPr>
        </p:nvSpPr>
        <p:spPr/>
        <p:txBody>
          <a:bodyPr/>
          <a:lstStyle/>
          <a:p>
            <a:fld id="{9915209A-1530-4858-AE10-137AB1E8CD40}" type="slidenum">
              <a:rPr lang="en-US" smtClean="0"/>
              <a:t>3</a:t>
            </a:fld>
            <a:endParaRPr lang="en-US"/>
          </a:p>
        </p:txBody>
      </p:sp>
    </p:spTree>
    <p:extLst>
      <p:ext uri="{BB962C8B-B14F-4D97-AF65-F5344CB8AC3E}">
        <p14:creationId xmlns:p14="http://schemas.microsoft.com/office/powerpoint/2010/main" val="70858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GPA calculated? GPA is the number of total quality points divided by the total number of courses taken per semester. The table shows the first year of grades for a student in 9</a:t>
            </a:r>
            <a:r>
              <a:rPr lang="en-US" baseline="30000" dirty="0"/>
              <a:t>th</a:t>
            </a:r>
            <a:r>
              <a:rPr lang="en-US" dirty="0"/>
              <a:t> grade. On a side note, if you are taking a course like Algebra 1 that has an end of course exam, you will not be able to calculate your GPA until you receive your EOC score. At that time, the EOC score is factored in to be 30% of your final grade. For our example though, we’ll keep it simple. This student took English 1, making B’s both semesters, worth 3 points each according to our quality points table on the previous slide. The student also took World Cultural Geography making an A and a B. The A is worth 4 points. The B is worth 3 points. Next, the student took Physical Science Honors. Remember for honors courses there is the .5 extra weight. So since the student got an A both semesters, that would equate to 4.5 points for each semester. Then, the points continue with the other courses. When we add all of the quality points we get a total of 53. The student took 7 courses, at 2 semesters for each course, so 7 times 2 equals 14 course semesters. Now, we divide total quality points, 53, by total number of courses taken per semester, 14, for a weighted GPA of 3.79.</a:t>
            </a:r>
          </a:p>
        </p:txBody>
      </p:sp>
      <p:sp>
        <p:nvSpPr>
          <p:cNvPr id="4" name="Slide Number Placeholder 3"/>
          <p:cNvSpPr>
            <a:spLocks noGrp="1"/>
          </p:cNvSpPr>
          <p:nvPr>
            <p:ph type="sldNum" sz="quarter" idx="5"/>
          </p:nvPr>
        </p:nvSpPr>
        <p:spPr/>
        <p:txBody>
          <a:bodyPr/>
          <a:lstStyle/>
          <a:p>
            <a:fld id="{9915209A-1530-4858-AE10-137AB1E8CD40}" type="slidenum">
              <a:rPr lang="en-US" smtClean="0"/>
              <a:t>4</a:t>
            </a:fld>
            <a:endParaRPr lang="en-US"/>
          </a:p>
        </p:txBody>
      </p:sp>
    </p:spTree>
    <p:extLst>
      <p:ext uri="{BB962C8B-B14F-4D97-AF65-F5344CB8AC3E}">
        <p14:creationId xmlns:p14="http://schemas.microsoft.com/office/powerpoint/2010/main" val="1355707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a:t>
            </a:r>
            <a:r>
              <a:rPr lang="en-US" baseline="30000" dirty="0"/>
              <a:t>th</a:t>
            </a:r>
            <a:r>
              <a:rPr lang="en-US" dirty="0"/>
              <a:t> grade or really any grade level when you begin to take high school courses is important because you are beginning to build your high school GPA. This group of grades demonstrates how a couple of low grades can seriously damage your GPA. For this student, all of the grades are the same with the exception of the HOPE grades. For this class, the student made a C the first semester for 2 quality points, and an F the second semester for 0 quality points. This changed the total number of quality points to 47 and of course the number of course semesters remained the same at 14. When averaged together, the student’s GPA went from a 3.79 to a 3.35. That may not seem significant now, but if this student continues to get C’s, D’s or F’s in a class or two throughout high school, then their GPA is in danger of dropping even more. Let’s consider another factor that also helped this student. By taking honors courses, the student received extra weighting, adding to their total quality points. Had the courses all been standard, the student’s GPA would have been much different as we see in the next two slides.</a:t>
            </a:r>
          </a:p>
        </p:txBody>
      </p:sp>
      <p:sp>
        <p:nvSpPr>
          <p:cNvPr id="4" name="Slide Number Placeholder 3"/>
          <p:cNvSpPr>
            <a:spLocks noGrp="1"/>
          </p:cNvSpPr>
          <p:nvPr>
            <p:ph type="sldNum" sz="quarter" idx="5"/>
          </p:nvPr>
        </p:nvSpPr>
        <p:spPr/>
        <p:txBody>
          <a:bodyPr/>
          <a:lstStyle/>
          <a:p>
            <a:fld id="{9915209A-1530-4858-AE10-137AB1E8CD40}" type="slidenum">
              <a:rPr lang="en-US" smtClean="0"/>
              <a:t>5</a:t>
            </a:fld>
            <a:endParaRPr lang="en-US"/>
          </a:p>
        </p:txBody>
      </p:sp>
    </p:spTree>
    <p:extLst>
      <p:ext uri="{BB962C8B-B14F-4D97-AF65-F5344CB8AC3E}">
        <p14:creationId xmlns:p14="http://schemas.microsoft.com/office/powerpoint/2010/main" val="206935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your unweighted or graduation GPA. Remember that 2.0 GPA requirement to graduate from high school? That’s where this GPA comes in. To calculate a student’s unweighted GPA, weighting considerations are removed from quality points, and all classes are treated as if they are standard level. So all A’s are 4 points, all B’s 3 points and so on. So, for this student, their quality points would be 51 and their courses semesters would be 14. 51 quality points divided by 14 course semesters means this student’s unweighted GPA is 3.64.</a:t>
            </a:r>
          </a:p>
        </p:txBody>
      </p:sp>
      <p:sp>
        <p:nvSpPr>
          <p:cNvPr id="4" name="Slide Number Placeholder 3"/>
          <p:cNvSpPr>
            <a:spLocks noGrp="1"/>
          </p:cNvSpPr>
          <p:nvPr>
            <p:ph type="sldNum" sz="quarter" idx="5"/>
          </p:nvPr>
        </p:nvSpPr>
        <p:spPr/>
        <p:txBody>
          <a:bodyPr/>
          <a:lstStyle/>
          <a:p>
            <a:fld id="{9915209A-1530-4858-AE10-137AB1E8CD40}" type="slidenum">
              <a:rPr lang="en-US" smtClean="0"/>
              <a:t>6</a:t>
            </a:fld>
            <a:endParaRPr lang="en-US"/>
          </a:p>
        </p:txBody>
      </p:sp>
    </p:spTree>
    <p:extLst>
      <p:ext uri="{BB962C8B-B14F-4D97-AF65-F5344CB8AC3E}">
        <p14:creationId xmlns:p14="http://schemas.microsoft.com/office/powerpoint/2010/main" val="153686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same grades, with the exception of the HOPE grades and all of the classes being unweighted. After this calculation, the student’s unweighted GPA is 3.21.</a:t>
            </a:r>
          </a:p>
        </p:txBody>
      </p:sp>
      <p:sp>
        <p:nvSpPr>
          <p:cNvPr id="4" name="Slide Number Placeholder 3"/>
          <p:cNvSpPr>
            <a:spLocks noGrp="1"/>
          </p:cNvSpPr>
          <p:nvPr>
            <p:ph type="sldNum" sz="quarter" idx="5"/>
          </p:nvPr>
        </p:nvSpPr>
        <p:spPr/>
        <p:txBody>
          <a:bodyPr/>
          <a:lstStyle/>
          <a:p>
            <a:fld id="{9915209A-1530-4858-AE10-137AB1E8CD40}" type="slidenum">
              <a:rPr lang="en-US" smtClean="0"/>
              <a:t>7</a:t>
            </a:fld>
            <a:endParaRPr lang="en-US"/>
          </a:p>
        </p:txBody>
      </p:sp>
    </p:spTree>
    <p:extLst>
      <p:ext uri="{BB962C8B-B14F-4D97-AF65-F5344CB8AC3E}">
        <p14:creationId xmlns:p14="http://schemas.microsoft.com/office/powerpoint/2010/main" val="310457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totaled the weighted and unweighted GPA for both of these students, we can see the difference that taking advanced courses can make as well as the impact of making a few low grades. There are opportunities to recover low grades in high school, but if you do your best the first time you take a course, it’ll save you a lot of time from having to repeat the course later. The most important thing to remember with all of this is to ask for help when you are first struggling in a course. You can always ask your teacher about tutoring opportunities and other ways to improve your grade. </a:t>
            </a:r>
          </a:p>
        </p:txBody>
      </p:sp>
      <p:sp>
        <p:nvSpPr>
          <p:cNvPr id="4" name="Slide Number Placeholder 3"/>
          <p:cNvSpPr>
            <a:spLocks noGrp="1"/>
          </p:cNvSpPr>
          <p:nvPr>
            <p:ph type="sldNum" sz="quarter" idx="5"/>
          </p:nvPr>
        </p:nvSpPr>
        <p:spPr/>
        <p:txBody>
          <a:bodyPr/>
          <a:lstStyle/>
          <a:p>
            <a:fld id="{9915209A-1530-4858-AE10-137AB1E8CD40}" type="slidenum">
              <a:rPr lang="en-US" smtClean="0"/>
              <a:t>8</a:t>
            </a:fld>
            <a:endParaRPr lang="en-US"/>
          </a:p>
        </p:txBody>
      </p:sp>
    </p:spTree>
    <p:extLst>
      <p:ext uri="{BB962C8B-B14F-4D97-AF65-F5344CB8AC3E}">
        <p14:creationId xmlns:p14="http://schemas.microsoft.com/office/powerpoint/2010/main" val="1589744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graduate from high school, you have the opportunity to earn a diploma designation. These include the Scholar Diploma Designation and the Merit Diploma Designation. Both designations require you to meet the 24 credit high school graduation requirements as well as additional components. This information can be located on the FLDOE Graduation Requirements Flyer.</a:t>
            </a:r>
          </a:p>
        </p:txBody>
      </p:sp>
      <p:sp>
        <p:nvSpPr>
          <p:cNvPr id="4" name="Slide Number Placeholder 3"/>
          <p:cNvSpPr>
            <a:spLocks noGrp="1"/>
          </p:cNvSpPr>
          <p:nvPr>
            <p:ph type="sldNum" sz="quarter" idx="5"/>
          </p:nvPr>
        </p:nvSpPr>
        <p:spPr/>
        <p:txBody>
          <a:bodyPr/>
          <a:lstStyle/>
          <a:p>
            <a:fld id="{9915209A-1530-4858-AE10-137AB1E8CD40}" type="slidenum">
              <a:rPr lang="en-US" smtClean="0"/>
              <a:t>9</a:t>
            </a:fld>
            <a:endParaRPr lang="en-US"/>
          </a:p>
        </p:txBody>
      </p:sp>
    </p:spTree>
    <p:extLst>
      <p:ext uri="{BB962C8B-B14F-4D97-AF65-F5344CB8AC3E}">
        <p14:creationId xmlns:p14="http://schemas.microsoft.com/office/powerpoint/2010/main" val="16385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1/6/2022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1/6/2022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flickr.com/photos/donkeyhotey/6767979825" TargetMode="External"/><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10.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s://www.stjohns.k12.fl.us/guidance/community-service/"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www.stjohns.k12.fl.us/guidance/wp-content/uploads/sites/142/2021/12/High-School-Advanced-Programs-12.15.21.docx"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16.m4a"/><Relationship Id="rId16" Type="http://schemas.openxmlformats.org/officeDocument/2006/relationships/image" Target="../media/image3.png"/><Relationship Id="rId1" Type="http://schemas.microsoft.com/office/2007/relationships/media" Target="../media/media16.m4a"/><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hyperlink" Target="https://cte.stjohns.k12.fl.us/" TargetMode="External"/><Relationship Id="rId10" Type="http://schemas.openxmlformats.org/officeDocument/2006/relationships/image" Target="../media/image26.gif"/><Relationship Id="rId4" Type="http://schemas.openxmlformats.org/officeDocument/2006/relationships/notesSlide" Target="../notesSlides/notesSlide16.xml"/><Relationship Id="rId9" Type="http://schemas.openxmlformats.org/officeDocument/2006/relationships/image" Target="../media/image25.pn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en.wikipedia.org/wiki/Daytona_State_College" TargetMode="External"/><Relationship Id="rId5" Type="http://schemas.openxmlformats.org/officeDocument/2006/relationships/image" Target="../media/image39.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1.PNG"/><Relationship Id="rId5" Type="http://schemas.openxmlformats.org/officeDocument/2006/relationships/image" Target="../media/image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s://www.stjohns.k12.fl.us/guidance/wp-content/uploads/sites/142/2021/03/Economic-Ssecurity-Report-_Summary-2020.pdf"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microsoft.com/office/2011/relationships/inkAction" Target="../ink/inkAction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microsoft.com/office/2011/relationships/inkAction" Target="../ink/inkAction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microsoft.com/office/2011/relationships/inkAction" Target="../ink/inkAction3.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microsoft.com/office/2011/relationships/inkAction" Target="../ink/inkAction4.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FEF9-1BBB-43C8-AB0D-009E139B450F}"/>
              </a:ext>
            </a:extLst>
          </p:cNvPr>
          <p:cNvSpPr>
            <a:spLocks noGrp="1"/>
          </p:cNvSpPr>
          <p:nvPr>
            <p:ph type="title"/>
          </p:nvPr>
        </p:nvSpPr>
        <p:spPr/>
        <p:txBody>
          <a:bodyPr/>
          <a:lstStyle/>
          <a:p>
            <a:r>
              <a:rPr lang="en-US" dirty="0"/>
              <a:t>Career Exploration for 8</a:t>
            </a:r>
            <a:r>
              <a:rPr lang="en-US" baseline="30000" dirty="0"/>
              <a:t>th</a:t>
            </a:r>
            <a:r>
              <a:rPr lang="en-US" dirty="0"/>
              <a:t> Grade</a:t>
            </a:r>
          </a:p>
        </p:txBody>
      </p:sp>
      <p:pic>
        <p:nvPicPr>
          <p:cNvPr id="5" name="Content Placeholder 4" descr="A sign in front of a tree&#10;&#10;Description automatically generated">
            <a:extLst>
              <a:ext uri="{FF2B5EF4-FFF2-40B4-BE49-F238E27FC236}">
                <a16:creationId xmlns:a16="http://schemas.microsoft.com/office/drawing/2014/main" id="{CFC843D3-EA94-4850-9DC9-51797B0C438F}"/>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2977227" y="2153228"/>
            <a:ext cx="6237546" cy="4455390"/>
          </a:xfrm>
        </p:spPr>
      </p:pic>
      <p:pic>
        <p:nvPicPr>
          <p:cNvPr id="10" name="Audio 9">
            <a:hlinkClick r:id="" action="ppaction://media"/>
            <a:extLst>
              <a:ext uri="{FF2B5EF4-FFF2-40B4-BE49-F238E27FC236}">
                <a16:creationId xmlns:a16="http://schemas.microsoft.com/office/drawing/2014/main" id="{B7698A1A-E480-44B9-87B7-92AA068838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6014118"/>
      </p:ext>
    </p:extLst>
  </p:cSld>
  <p:clrMapOvr>
    <a:masterClrMapping/>
  </p:clrMapOvr>
  <mc:AlternateContent xmlns:mc="http://schemas.openxmlformats.org/markup-compatibility/2006" xmlns:p14="http://schemas.microsoft.com/office/powerpoint/2010/main">
    <mc:Choice Requires="p14">
      <p:transition spd="med" p14:dur="700" advTm="20764">
        <p:fade/>
      </p:transition>
    </mc:Choice>
    <mc:Fallback xmlns="">
      <p:transition spd="med" advTm="20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FD1C29-7EEC-4FA8-B976-B10AF6A491CB}"/>
              </a:ext>
            </a:extLst>
          </p:cNvPr>
          <p:cNvSpPr>
            <a:spLocks noGrp="1"/>
          </p:cNvSpPr>
          <p:nvPr>
            <p:ph type="title"/>
          </p:nvPr>
        </p:nvSpPr>
        <p:spPr>
          <a:xfrm>
            <a:off x="641754" y="1687286"/>
            <a:ext cx="3269463" cy="3978017"/>
          </a:xfrm>
        </p:spPr>
        <p:txBody>
          <a:bodyPr anchor="t">
            <a:normAutofit/>
          </a:bodyPr>
          <a:lstStyle/>
          <a:p>
            <a:pPr>
              <a:lnSpc>
                <a:spcPct val="90000"/>
              </a:lnSpc>
            </a:pPr>
            <a:r>
              <a:rPr lang="en-US" sz="4100"/>
              <a:t>Florida Bright Futures Scholarship Eligibility Criteria</a:t>
            </a:r>
          </a:p>
        </p:txBody>
      </p:sp>
      <p:graphicFrame>
        <p:nvGraphicFramePr>
          <p:cNvPr id="5" name="Content Placeholder 2">
            <a:extLst>
              <a:ext uri="{FF2B5EF4-FFF2-40B4-BE49-F238E27FC236}">
                <a16:creationId xmlns:a16="http://schemas.microsoft.com/office/drawing/2014/main" id="{32E1E054-8D79-4559-B54D-FB5FA0EC1187}"/>
              </a:ext>
            </a:extLst>
          </p:cNvPr>
          <p:cNvGraphicFramePr>
            <a:graphicFrameLocks noGrp="1"/>
          </p:cNvGraphicFramePr>
          <p:nvPr>
            <p:ph idx="1"/>
            <p:extLst>
              <p:ext uri="{D42A27DB-BD31-4B8C-83A1-F6EECF244321}">
                <p14:modId xmlns:p14="http://schemas.microsoft.com/office/powerpoint/2010/main" val="1884929300"/>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E9E34EC9-811F-461D-BF9E-5C0278FB3A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5042046"/>
      </p:ext>
    </p:extLst>
  </p:cSld>
  <p:clrMapOvr>
    <a:masterClrMapping/>
  </p:clrMapOvr>
  <mc:AlternateContent xmlns:mc="http://schemas.openxmlformats.org/markup-compatibility/2006" xmlns:p14="http://schemas.microsoft.com/office/powerpoint/2010/main">
    <mc:Choice Requires="p14">
      <p:transition spd="med" p14:dur="700" advTm="25974">
        <p:fade/>
      </p:transition>
    </mc:Choice>
    <mc:Fallback xmlns="">
      <p:transition spd="med" advTm="259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C661-9FC0-4C8A-A0D0-999DB5E3FA72}"/>
              </a:ext>
            </a:extLst>
          </p:cNvPr>
          <p:cNvSpPr>
            <a:spLocks noGrp="1"/>
          </p:cNvSpPr>
          <p:nvPr>
            <p:ph type="title"/>
          </p:nvPr>
        </p:nvSpPr>
        <p:spPr/>
        <p:txBody>
          <a:bodyPr/>
          <a:lstStyle/>
          <a:p>
            <a:r>
              <a:rPr lang="en-US" sz="3200" dirty="0"/>
              <a:t>Bright Futures Academic &amp; Medallion Scholarships</a:t>
            </a:r>
          </a:p>
        </p:txBody>
      </p:sp>
      <p:pic>
        <p:nvPicPr>
          <p:cNvPr id="23" name="Audio 22">
            <a:hlinkClick r:id="" action="ppaction://media"/>
            <a:extLst>
              <a:ext uri="{FF2B5EF4-FFF2-40B4-BE49-F238E27FC236}">
                <a16:creationId xmlns:a16="http://schemas.microsoft.com/office/drawing/2014/main" id="{92AD4FB2-91A3-4741-AB15-89674A6ED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7" name="Content Placeholder 6">
            <a:extLst>
              <a:ext uri="{FF2B5EF4-FFF2-40B4-BE49-F238E27FC236}">
                <a16:creationId xmlns:a16="http://schemas.microsoft.com/office/drawing/2014/main" id="{88EA0B65-0313-4920-A27C-4103277B94FE}"/>
              </a:ext>
            </a:extLst>
          </p:cNvPr>
          <p:cNvPicPr>
            <a:picLocks noGrp="1" noChangeAspect="1"/>
          </p:cNvPicPr>
          <p:nvPr>
            <p:ph idx="1"/>
          </p:nvPr>
        </p:nvPicPr>
        <p:blipFill>
          <a:blip r:embed="rId6"/>
          <a:stretch>
            <a:fillRect/>
          </a:stretch>
        </p:blipFill>
        <p:spPr>
          <a:xfrm>
            <a:off x="720090" y="2328058"/>
            <a:ext cx="10481310" cy="4255622"/>
          </a:xfrm>
        </p:spPr>
      </p:pic>
    </p:spTree>
    <p:extLst>
      <p:ext uri="{BB962C8B-B14F-4D97-AF65-F5344CB8AC3E}">
        <p14:creationId xmlns:p14="http://schemas.microsoft.com/office/powerpoint/2010/main" val="1823966814"/>
      </p:ext>
    </p:extLst>
  </p:cSld>
  <p:clrMapOvr>
    <a:masterClrMapping/>
  </p:clrMapOvr>
  <mc:AlternateContent xmlns:mc="http://schemas.openxmlformats.org/markup-compatibility/2006" xmlns:p14="http://schemas.microsoft.com/office/powerpoint/2010/main">
    <mc:Choice Requires="p14">
      <p:transition spd="med" p14:dur="700" advTm="40305">
        <p:fade/>
      </p:transition>
    </mc:Choice>
    <mc:Fallback xmlns="">
      <p:transition spd="med" advTm="40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7AD3-E636-458D-97E1-482927271BBA}"/>
              </a:ext>
            </a:extLst>
          </p:cNvPr>
          <p:cNvSpPr>
            <a:spLocks noGrp="1"/>
          </p:cNvSpPr>
          <p:nvPr>
            <p:ph type="title"/>
          </p:nvPr>
        </p:nvSpPr>
        <p:spPr/>
        <p:txBody>
          <a:bodyPr/>
          <a:lstStyle/>
          <a:p>
            <a:r>
              <a:rPr lang="en-US" sz="3200" dirty="0"/>
              <a:t>Bright Futures Gold Seal CAPE Scholarship</a:t>
            </a:r>
          </a:p>
        </p:txBody>
      </p:sp>
      <p:pic>
        <p:nvPicPr>
          <p:cNvPr id="8" name="Audio 7">
            <a:hlinkClick r:id="" action="ppaction://media"/>
            <a:extLst>
              <a:ext uri="{FF2B5EF4-FFF2-40B4-BE49-F238E27FC236}">
                <a16:creationId xmlns:a16="http://schemas.microsoft.com/office/drawing/2014/main" id="{01917277-7914-4924-866B-B5EEF9F8B0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7" name="Content Placeholder 6">
            <a:extLst>
              <a:ext uri="{FF2B5EF4-FFF2-40B4-BE49-F238E27FC236}">
                <a16:creationId xmlns:a16="http://schemas.microsoft.com/office/drawing/2014/main" id="{1BAD986D-E07C-4DFF-AC00-6BDCF8736023}"/>
              </a:ext>
            </a:extLst>
          </p:cNvPr>
          <p:cNvPicPr>
            <a:picLocks noGrp="1" noChangeAspect="1"/>
          </p:cNvPicPr>
          <p:nvPr>
            <p:ph idx="1"/>
          </p:nvPr>
        </p:nvPicPr>
        <p:blipFill>
          <a:blip r:embed="rId6"/>
          <a:stretch>
            <a:fillRect/>
          </a:stretch>
        </p:blipFill>
        <p:spPr>
          <a:xfrm>
            <a:off x="434340" y="2603914"/>
            <a:ext cx="11198860" cy="3806898"/>
          </a:xfrm>
        </p:spPr>
      </p:pic>
    </p:spTree>
    <p:extLst>
      <p:ext uri="{BB962C8B-B14F-4D97-AF65-F5344CB8AC3E}">
        <p14:creationId xmlns:p14="http://schemas.microsoft.com/office/powerpoint/2010/main" val="1424031266"/>
      </p:ext>
    </p:extLst>
  </p:cSld>
  <p:clrMapOvr>
    <a:masterClrMapping/>
  </p:clrMapOvr>
  <mc:AlternateContent xmlns:mc="http://schemas.openxmlformats.org/markup-compatibility/2006" xmlns:p14="http://schemas.microsoft.com/office/powerpoint/2010/main">
    <mc:Choice Requires="p14">
      <p:transition spd="med" p14:dur="700" advTm="16038">
        <p:fade/>
      </p:transition>
    </mc:Choice>
    <mc:Fallback xmlns="">
      <p:transition spd="med" advTm="160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BEF42352-5D87-446A-9B56-00145F63D93B}"/>
              </a:ext>
            </a:extLst>
          </p:cNvPr>
          <p:cNvPicPr>
            <a:picLocks noGrp="1" noChangeAspect="1"/>
          </p:cNvPicPr>
          <p:nvPr>
            <p:ph idx="1"/>
          </p:nvPr>
        </p:nvPicPr>
        <p:blipFill>
          <a:blip r:embed="rId5"/>
          <a:stretch>
            <a:fillRect/>
          </a:stretch>
        </p:blipFill>
        <p:spPr>
          <a:xfrm>
            <a:off x="1486281" y="2273940"/>
            <a:ext cx="8601122" cy="4393263"/>
          </a:xfrm>
        </p:spPr>
      </p:pic>
      <p:sp>
        <p:nvSpPr>
          <p:cNvPr id="4" name="Title 1">
            <a:extLst>
              <a:ext uri="{FF2B5EF4-FFF2-40B4-BE49-F238E27FC236}">
                <a16:creationId xmlns:a16="http://schemas.microsoft.com/office/drawing/2014/main" id="{77069DE1-9B77-4F17-88BF-6C462F6F3563}"/>
              </a:ext>
            </a:extLst>
          </p:cNvPr>
          <p:cNvSpPr>
            <a:spLocks noGrp="1"/>
          </p:cNvSpPr>
          <p:nvPr>
            <p:ph type="title"/>
          </p:nvPr>
        </p:nvSpPr>
        <p:spPr>
          <a:xfrm>
            <a:off x="809625" y="447675"/>
            <a:ext cx="10572750" cy="969963"/>
          </a:xfrm>
        </p:spPr>
        <p:txBody>
          <a:bodyPr/>
          <a:lstStyle/>
          <a:p>
            <a:r>
              <a:rPr lang="en-US" sz="3200" dirty="0"/>
              <a:t>Bright Futures Gold Seal Vocational Scholarship</a:t>
            </a:r>
          </a:p>
        </p:txBody>
      </p:sp>
      <p:pic>
        <p:nvPicPr>
          <p:cNvPr id="9" name="Audio 8">
            <a:hlinkClick r:id="" action="ppaction://media"/>
            <a:extLst>
              <a:ext uri="{FF2B5EF4-FFF2-40B4-BE49-F238E27FC236}">
                <a16:creationId xmlns:a16="http://schemas.microsoft.com/office/drawing/2014/main" id="{460F2CA7-DDB9-4CF6-94EA-7D5361C00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2580542"/>
      </p:ext>
    </p:extLst>
  </p:cSld>
  <p:clrMapOvr>
    <a:masterClrMapping/>
  </p:clrMapOvr>
  <mc:AlternateContent xmlns:mc="http://schemas.openxmlformats.org/markup-compatibility/2006" xmlns:p14="http://schemas.microsoft.com/office/powerpoint/2010/main">
    <mc:Choice Requires="p14">
      <p:transition spd="med" p14:dur="700" advTm="29336">
        <p:fade/>
      </p:transition>
    </mc:Choice>
    <mc:Fallback xmlns="">
      <p:transition spd="med" advTm="29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9" name="Rectangle 8">
            <a:extLst>
              <a:ext uri="{FF2B5EF4-FFF2-40B4-BE49-F238E27FC236}">
                <a16:creationId xmlns:a16="http://schemas.microsoft.com/office/drawing/2014/main" id="{21DCC7BA-3740-47E1-91B9-62693813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4CEFA49-6B2F-4FE6-B6AF-31D49E68C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0086" y="40084"/>
            <a:ext cx="6858002" cy="6777832"/>
          </a:xfrm>
          <a:custGeom>
            <a:avLst/>
            <a:gdLst>
              <a:gd name="connsiteX0" fmla="*/ 6858001 w 6858002"/>
              <a:gd name="connsiteY0" fmla="*/ 4666984 h 6777832"/>
              <a:gd name="connsiteX1" fmla="*/ 3829243 w 6858002"/>
              <a:gd name="connsiteY1" fmla="*/ 6654602 h 6777832"/>
              <a:gd name="connsiteX2" fmla="*/ 3827370 w 6858002"/>
              <a:gd name="connsiteY2" fmla="*/ 6656146 h 6777832"/>
              <a:gd name="connsiteX3" fmla="*/ 3824584 w 6858002"/>
              <a:gd name="connsiteY3" fmla="*/ 6657658 h 6777832"/>
              <a:gd name="connsiteX4" fmla="*/ 3798694 w 6858002"/>
              <a:gd name="connsiteY4" fmla="*/ 6674649 h 6777832"/>
              <a:gd name="connsiteX5" fmla="*/ 3785012 w 6858002"/>
              <a:gd name="connsiteY5" fmla="*/ 6679138 h 6777832"/>
              <a:gd name="connsiteX6" fmla="*/ 3706340 w 6858002"/>
              <a:gd name="connsiteY6" fmla="*/ 6721839 h 6777832"/>
              <a:gd name="connsiteX7" fmla="*/ 3428999 w 6858002"/>
              <a:gd name="connsiteY7" fmla="*/ 6777832 h 6777832"/>
              <a:gd name="connsiteX8" fmla="*/ 3151659 w 6858002"/>
              <a:gd name="connsiteY8" fmla="*/ 6721839 h 6777832"/>
              <a:gd name="connsiteX9" fmla="*/ 3072997 w 6858002"/>
              <a:gd name="connsiteY9" fmla="*/ 6679143 h 6777832"/>
              <a:gd name="connsiteX10" fmla="*/ 3059299 w 6858002"/>
              <a:gd name="connsiteY10" fmla="*/ 6674649 h 6777832"/>
              <a:gd name="connsiteX11" fmla="*/ 3033384 w 6858002"/>
              <a:gd name="connsiteY11" fmla="*/ 6657642 h 6777832"/>
              <a:gd name="connsiteX12" fmla="*/ 3030628 w 6858002"/>
              <a:gd name="connsiteY12" fmla="*/ 6656146 h 6777832"/>
              <a:gd name="connsiteX13" fmla="*/ 3028776 w 6858002"/>
              <a:gd name="connsiteY13" fmla="*/ 6654618 h 6777832"/>
              <a:gd name="connsiteX14" fmla="*/ 1 w 6858002"/>
              <a:gd name="connsiteY14" fmla="*/ 4666984 h 6777832"/>
              <a:gd name="connsiteX15" fmla="*/ 6858002 w 6858002"/>
              <a:gd name="connsiteY15" fmla="*/ 0 h 6777832"/>
              <a:gd name="connsiteX16" fmla="*/ 6858002 w 6858002"/>
              <a:gd name="connsiteY16" fmla="*/ 1570616 h 6777832"/>
              <a:gd name="connsiteX17" fmla="*/ 6858001 w 6858002"/>
              <a:gd name="connsiteY17" fmla="*/ 1570616 h 6777832"/>
              <a:gd name="connsiteX18" fmla="*/ 6858001 w 6858002"/>
              <a:gd name="connsiteY18" fmla="*/ 4666983 h 6777832"/>
              <a:gd name="connsiteX19" fmla="*/ 0 w 6858002"/>
              <a:gd name="connsiteY19" fmla="*/ 4666983 h 6777832"/>
              <a:gd name="connsiteX20" fmla="*/ 0 w 6858002"/>
              <a:gd name="connsiteY20" fmla="*/ 595217 h 6777832"/>
              <a:gd name="connsiteX21" fmla="*/ 1 w 6858002"/>
              <a:gd name="connsiteY21" fmla="*/ 595217 h 6777832"/>
              <a:gd name="connsiteX22" fmla="*/ 1 w 6858002"/>
              <a:gd name="connsiteY22" fmla="*/ 0 h 67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2" h="6777832">
                <a:moveTo>
                  <a:pt x="6858001" y="4666984"/>
                </a:moveTo>
                <a:lnTo>
                  <a:pt x="3829243" y="6654602"/>
                </a:lnTo>
                <a:lnTo>
                  <a:pt x="3827370" y="6656146"/>
                </a:lnTo>
                <a:lnTo>
                  <a:pt x="3824584" y="6657658"/>
                </a:lnTo>
                <a:lnTo>
                  <a:pt x="3798694" y="6674649"/>
                </a:lnTo>
                <a:lnTo>
                  <a:pt x="3785012" y="6679138"/>
                </a:lnTo>
                <a:lnTo>
                  <a:pt x="3706340" y="6721839"/>
                </a:lnTo>
                <a:cubicBezTo>
                  <a:pt x="3621097" y="6757894"/>
                  <a:pt x="3527376" y="6777832"/>
                  <a:pt x="3428999" y="6777832"/>
                </a:cubicBezTo>
                <a:cubicBezTo>
                  <a:pt x="3330622" y="6777832"/>
                  <a:pt x="3236902" y="6757894"/>
                  <a:pt x="3151659" y="6721839"/>
                </a:cubicBezTo>
                <a:lnTo>
                  <a:pt x="3072997" y="6679143"/>
                </a:lnTo>
                <a:lnTo>
                  <a:pt x="3059299" y="6674649"/>
                </a:lnTo>
                <a:lnTo>
                  <a:pt x="3033384" y="6657642"/>
                </a:lnTo>
                <a:lnTo>
                  <a:pt x="3030628" y="6656146"/>
                </a:lnTo>
                <a:lnTo>
                  <a:pt x="3028776" y="6654618"/>
                </a:lnTo>
                <a:lnTo>
                  <a:pt x="1" y="4666984"/>
                </a:lnTo>
                <a:close/>
                <a:moveTo>
                  <a:pt x="6858002" y="0"/>
                </a:moveTo>
                <a:lnTo>
                  <a:pt x="6858002" y="1570616"/>
                </a:lnTo>
                <a:lnTo>
                  <a:pt x="6858001" y="1570616"/>
                </a:lnTo>
                <a:lnTo>
                  <a:pt x="6858001" y="4666983"/>
                </a:lnTo>
                <a:lnTo>
                  <a:pt x="0" y="4666983"/>
                </a:lnTo>
                <a:lnTo>
                  <a:pt x="0" y="595217"/>
                </a:lnTo>
                <a:lnTo>
                  <a:pt x="1" y="595217"/>
                </a:lnTo>
                <a:lnTo>
                  <a:pt x="1"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AF2A3565-E7DB-49F4-86B5-C52F6316D591}"/>
              </a:ext>
            </a:extLst>
          </p:cNvPr>
          <p:cNvSpPr txBox="1"/>
          <p:nvPr/>
        </p:nvSpPr>
        <p:spPr>
          <a:xfrm>
            <a:off x="451514" y="947607"/>
            <a:ext cx="4389427" cy="4962786"/>
          </a:xfrm>
          <a:prstGeom prst="rect">
            <a:avLst/>
          </a:prstGeom>
        </p:spPr>
        <p:txBody>
          <a:bodyPr vert="horz" lIns="91440" tIns="45720" rIns="91440" bIns="45720" rtlCol="0" anchor="ctr">
            <a:normAutofit/>
          </a:bodyPr>
          <a:lstStyle/>
          <a:p>
            <a:pPr>
              <a:spcBef>
                <a:spcPct val="0"/>
              </a:spcBef>
              <a:spcAft>
                <a:spcPts val="600"/>
              </a:spcAft>
            </a:pPr>
            <a:r>
              <a:rPr lang="en-US" sz="5400" b="1">
                <a:solidFill>
                  <a:srgbClr val="FEFEFE"/>
                </a:solidFill>
                <a:latin typeface="+mj-lt"/>
                <a:ea typeface="+mj-ea"/>
                <a:cs typeface="+mj-cs"/>
              </a:rPr>
              <a:t>Community Service Hours</a:t>
            </a:r>
          </a:p>
        </p:txBody>
      </p:sp>
      <p:sp>
        <p:nvSpPr>
          <p:cNvPr id="3" name="TextBox 2">
            <a:extLst>
              <a:ext uri="{FF2B5EF4-FFF2-40B4-BE49-F238E27FC236}">
                <a16:creationId xmlns:a16="http://schemas.microsoft.com/office/drawing/2014/main" id="{D6A3BF7C-0AFA-4755-AD48-25CB32069727}"/>
              </a:ext>
            </a:extLst>
          </p:cNvPr>
          <p:cNvSpPr txBox="1"/>
          <p:nvPr/>
        </p:nvSpPr>
        <p:spPr>
          <a:xfrm>
            <a:off x="6858000" y="1155595"/>
            <a:ext cx="4882486" cy="498598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Not a graduation requirement but a requirement for the Bright Futures Scholarship</a:t>
            </a:r>
          </a:p>
          <a:p>
            <a:pPr marL="285750" indent="-285750">
              <a:buFont typeface="Arial" panose="020B0604020202020204" pitchFamily="34" charset="0"/>
              <a:buChar char="•"/>
            </a:pPr>
            <a:r>
              <a:rPr lang="en-US" sz="2400" b="1" dirty="0"/>
              <a:t>Can be earned beginning the summer after 8</a:t>
            </a:r>
            <a:r>
              <a:rPr lang="en-US" sz="2400" b="1" baseline="30000" dirty="0"/>
              <a:t>th</a:t>
            </a:r>
            <a:r>
              <a:rPr lang="en-US" sz="2400" b="1" dirty="0"/>
              <a:t> grade</a:t>
            </a:r>
          </a:p>
          <a:p>
            <a:pPr marL="285750" indent="-285750">
              <a:buFont typeface="Arial" panose="020B0604020202020204" pitchFamily="34" charset="0"/>
              <a:buChar char="•"/>
            </a:pPr>
            <a:r>
              <a:rPr lang="en-US" sz="2400" b="1" dirty="0"/>
              <a:t>Goal for 25 hours a year to have 100 by the end of high school</a:t>
            </a:r>
          </a:p>
          <a:p>
            <a:pPr marL="285750" indent="-285750">
              <a:buFont typeface="Arial" panose="020B0604020202020204" pitchFamily="34" charset="0"/>
              <a:buChar char="•"/>
            </a:pPr>
            <a:r>
              <a:rPr lang="en-US" sz="2400" b="1" dirty="0"/>
              <a:t>See the District Guidelines for the types of activities that are accepted</a:t>
            </a:r>
          </a:p>
          <a:p>
            <a:endParaRPr lang="en-US" dirty="0">
              <a:hlinkClick r:id="rId5"/>
            </a:endParaRPr>
          </a:p>
          <a:p>
            <a:pPr algn="ctr"/>
            <a:r>
              <a:rPr lang="en-US" dirty="0">
                <a:hlinkClick r:id="rId5"/>
              </a:rPr>
              <a:t>https://www.stjohns.k12.fl.us/guidance/community-service/</a:t>
            </a:r>
            <a:endParaRPr lang="en-US" dirty="0"/>
          </a:p>
        </p:txBody>
      </p:sp>
      <p:pic>
        <p:nvPicPr>
          <p:cNvPr id="5" name="Audio 4">
            <a:hlinkClick r:id="" action="ppaction://media"/>
            <a:extLst>
              <a:ext uri="{FF2B5EF4-FFF2-40B4-BE49-F238E27FC236}">
                <a16:creationId xmlns:a16="http://schemas.microsoft.com/office/drawing/2014/main" id="{CA43EFC7-7572-4276-8756-D5E069E08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5287717"/>
      </p:ext>
    </p:extLst>
  </p:cSld>
  <p:clrMapOvr>
    <a:masterClrMapping/>
  </p:clrMapOvr>
  <mc:AlternateContent xmlns:mc="http://schemas.openxmlformats.org/markup-compatibility/2006" xmlns:p14="http://schemas.microsoft.com/office/powerpoint/2010/main">
    <mc:Choice Requires="p14">
      <p:transition spd="med" p14:dur="700" advTm="16861">
        <p:fade/>
      </p:transition>
    </mc:Choice>
    <mc:Fallback xmlns="">
      <p:transition spd="med" advTm="16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86D8-7B1B-4559-A472-44348A380249}"/>
              </a:ext>
            </a:extLst>
          </p:cNvPr>
          <p:cNvSpPr>
            <a:spLocks noGrp="1"/>
          </p:cNvSpPr>
          <p:nvPr>
            <p:ph type="title"/>
          </p:nvPr>
        </p:nvSpPr>
        <p:spPr/>
        <p:txBody>
          <a:bodyPr/>
          <a:lstStyle/>
          <a:p>
            <a:r>
              <a:rPr lang="en-US" dirty="0"/>
              <a:t>Advanced High School Programs</a:t>
            </a:r>
          </a:p>
        </p:txBody>
      </p:sp>
      <p:sp>
        <p:nvSpPr>
          <p:cNvPr id="6" name="Rectangle 5">
            <a:extLst>
              <a:ext uri="{FF2B5EF4-FFF2-40B4-BE49-F238E27FC236}">
                <a16:creationId xmlns:a16="http://schemas.microsoft.com/office/drawing/2014/main" id="{886268DA-7B21-4A83-9F98-E16E47B63DD1}"/>
              </a:ext>
            </a:extLst>
          </p:cNvPr>
          <p:cNvSpPr/>
          <p:nvPr/>
        </p:nvSpPr>
        <p:spPr>
          <a:xfrm>
            <a:off x="6621022" y="3896340"/>
            <a:ext cx="5311898" cy="923330"/>
          </a:xfrm>
          <a:prstGeom prst="rect">
            <a:avLst/>
          </a:prstGeom>
        </p:spPr>
        <p:txBody>
          <a:bodyPr wrap="square">
            <a:spAutoFit/>
          </a:bodyPr>
          <a:lstStyle/>
          <a:p>
            <a:r>
              <a:rPr lang="en-US" b="1" dirty="0">
                <a:hlinkClick r:id="rId5"/>
              </a:rPr>
              <a:t>http://www.stjohns.k12.fl.us/guidance/wp-content/uploads/sites/142/2021/12/High-School-Advanced-Programs-12.15.21.docx</a:t>
            </a:r>
            <a:r>
              <a:rPr lang="en-US" b="1" dirty="0"/>
              <a:t> </a:t>
            </a:r>
          </a:p>
        </p:txBody>
      </p:sp>
      <p:pic>
        <p:nvPicPr>
          <p:cNvPr id="9" name="Audio 8">
            <a:hlinkClick r:id="" action="ppaction://media"/>
            <a:extLst>
              <a:ext uri="{FF2B5EF4-FFF2-40B4-BE49-F238E27FC236}">
                <a16:creationId xmlns:a16="http://schemas.microsoft.com/office/drawing/2014/main" id="{54D13685-3FF9-45CB-AB1A-88DB9F520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8" name="Content Placeholder 7">
            <a:extLst>
              <a:ext uri="{FF2B5EF4-FFF2-40B4-BE49-F238E27FC236}">
                <a16:creationId xmlns:a16="http://schemas.microsoft.com/office/drawing/2014/main" id="{CB22580F-9490-4AB2-9049-2F66185873F8}"/>
              </a:ext>
            </a:extLst>
          </p:cNvPr>
          <p:cNvPicPr>
            <a:picLocks noGrp="1" noChangeAspect="1"/>
          </p:cNvPicPr>
          <p:nvPr>
            <p:ph idx="1"/>
          </p:nvPr>
        </p:nvPicPr>
        <p:blipFill>
          <a:blip r:embed="rId7"/>
          <a:stretch>
            <a:fillRect/>
          </a:stretch>
        </p:blipFill>
        <p:spPr>
          <a:xfrm>
            <a:off x="259080" y="2416810"/>
            <a:ext cx="6267450" cy="3882390"/>
          </a:xfrm>
        </p:spPr>
      </p:pic>
    </p:spTree>
    <p:extLst>
      <p:ext uri="{BB962C8B-B14F-4D97-AF65-F5344CB8AC3E}">
        <p14:creationId xmlns:p14="http://schemas.microsoft.com/office/powerpoint/2010/main" val="883011226"/>
      </p:ext>
    </p:extLst>
  </p:cSld>
  <p:clrMapOvr>
    <a:masterClrMapping/>
  </p:clrMapOvr>
  <mc:AlternateContent xmlns:mc="http://schemas.openxmlformats.org/markup-compatibility/2006" xmlns:p14="http://schemas.microsoft.com/office/powerpoint/2010/main">
    <mc:Choice Requires="p14">
      <p:transition spd="med" p14:dur="700" advTm="19622">
        <p:fade/>
      </p:transition>
    </mc:Choice>
    <mc:Fallback xmlns="">
      <p:transition spd="med" advTm="19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181130" y="4697967"/>
            <a:ext cx="4590361" cy="1279085"/>
          </a:xfrm>
          <a:prstGeom prst="rect">
            <a:avLst/>
          </a:prstGeom>
        </p:spPr>
      </p:pic>
      <p:pic>
        <p:nvPicPr>
          <p:cNvPr id="6" name="Picture 5"/>
          <p:cNvPicPr>
            <a:picLocks noChangeAspect="1"/>
          </p:cNvPicPr>
          <p:nvPr/>
        </p:nvPicPr>
        <p:blipFill>
          <a:blip r:embed="rId6"/>
          <a:stretch>
            <a:fillRect/>
          </a:stretch>
        </p:blipFill>
        <p:spPr>
          <a:xfrm>
            <a:off x="9735009" y="5556488"/>
            <a:ext cx="2042022" cy="1225213"/>
          </a:xfrm>
          <a:prstGeom prst="rect">
            <a:avLst/>
          </a:prstGeom>
        </p:spPr>
      </p:pic>
      <p:pic>
        <p:nvPicPr>
          <p:cNvPr id="7" name="Picture 6"/>
          <p:cNvPicPr>
            <a:picLocks noChangeAspect="1"/>
          </p:cNvPicPr>
          <p:nvPr/>
        </p:nvPicPr>
        <p:blipFill>
          <a:blip r:embed="rId7"/>
          <a:stretch>
            <a:fillRect/>
          </a:stretch>
        </p:blipFill>
        <p:spPr>
          <a:xfrm>
            <a:off x="8819404" y="4010140"/>
            <a:ext cx="2771775" cy="1485900"/>
          </a:xfrm>
          <a:prstGeom prst="rect">
            <a:avLst/>
          </a:prstGeom>
        </p:spPr>
      </p:pic>
      <p:pic>
        <p:nvPicPr>
          <p:cNvPr id="9" name="Picture 8"/>
          <p:cNvPicPr>
            <a:picLocks noChangeAspect="1"/>
          </p:cNvPicPr>
          <p:nvPr/>
        </p:nvPicPr>
        <p:blipFill>
          <a:blip r:embed="rId8"/>
          <a:stretch>
            <a:fillRect/>
          </a:stretch>
        </p:blipFill>
        <p:spPr>
          <a:xfrm>
            <a:off x="7429626" y="1738542"/>
            <a:ext cx="1419225" cy="2857500"/>
          </a:xfrm>
          <a:prstGeom prst="rect">
            <a:avLst/>
          </a:prstGeom>
        </p:spPr>
      </p:pic>
      <p:pic>
        <p:nvPicPr>
          <p:cNvPr id="10" name="Picture 9"/>
          <p:cNvPicPr>
            <a:picLocks noChangeAspect="1"/>
          </p:cNvPicPr>
          <p:nvPr/>
        </p:nvPicPr>
        <p:blipFill>
          <a:blip r:embed="rId9"/>
          <a:stretch>
            <a:fillRect/>
          </a:stretch>
        </p:blipFill>
        <p:spPr>
          <a:xfrm>
            <a:off x="324653" y="1577197"/>
            <a:ext cx="2418604" cy="2459597"/>
          </a:xfrm>
          <a:prstGeom prst="rect">
            <a:avLst/>
          </a:prstGeom>
        </p:spPr>
      </p:pic>
      <p:sp>
        <p:nvSpPr>
          <p:cNvPr id="12" name="Rectangle 11"/>
          <p:cNvSpPr/>
          <p:nvPr/>
        </p:nvSpPr>
        <p:spPr>
          <a:xfrm>
            <a:off x="3980760" y="1602171"/>
            <a:ext cx="3244583" cy="27494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7793" y="1602171"/>
            <a:ext cx="3257550" cy="2705100"/>
          </a:xfrm>
          <a:prstGeom prst="rect">
            <a:avLst/>
          </a:prstGeom>
        </p:spPr>
      </p:pic>
      <p:pic>
        <p:nvPicPr>
          <p:cNvPr id="13" name="Picture 12"/>
          <p:cNvPicPr>
            <a:picLocks noChangeAspect="1"/>
          </p:cNvPicPr>
          <p:nvPr/>
        </p:nvPicPr>
        <p:blipFill rotWithShape="1">
          <a:blip r:embed="rId11"/>
          <a:srcRect l="6413" t="2285" r="9222" b="1331"/>
          <a:stretch/>
        </p:blipFill>
        <p:spPr>
          <a:xfrm>
            <a:off x="10576193" y="1068636"/>
            <a:ext cx="1366091" cy="2754217"/>
          </a:xfrm>
          <a:prstGeom prst="rect">
            <a:avLst/>
          </a:prstGeom>
        </p:spPr>
      </p:pic>
      <p:pic>
        <p:nvPicPr>
          <p:cNvPr id="14" name="Picture 13"/>
          <p:cNvPicPr>
            <a:picLocks noChangeAspect="1"/>
          </p:cNvPicPr>
          <p:nvPr/>
        </p:nvPicPr>
        <p:blipFill>
          <a:blip r:embed="rId12"/>
          <a:stretch>
            <a:fillRect/>
          </a:stretch>
        </p:blipFill>
        <p:spPr>
          <a:xfrm>
            <a:off x="340262" y="4548302"/>
            <a:ext cx="2857500" cy="1895475"/>
          </a:xfrm>
          <a:prstGeom prst="rect">
            <a:avLst/>
          </a:prstGeom>
        </p:spPr>
      </p:pic>
      <p:pic>
        <p:nvPicPr>
          <p:cNvPr id="8" name="Picture 7"/>
          <p:cNvPicPr>
            <a:picLocks noChangeAspect="1"/>
          </p:cNvPicPr>
          <p:nvPr/>
        </p:nvPicPr>
        <p:blipFill>
          <a:blip r:embed="rId13"/>
          <a:stretch>
            <a:fillRect/>
          </a:stretch>
        </p:blipFill>
        <p:spPr>
          <a:xfrm>
            <a:off x="2743257" y="2421072"/>
            <a:ext cx="1314450" cy="2857500"/>
          </a:xfrm>
          <a:prstGeom prst="rect">
            <a:avLst/>
          </a:prstGeom>
        </p:spPr>
      </p:pic>
      <p:pic>
        <p:nvPicPr>
          <p:cNvPr id="15" name="Picture 14"/>
          <p:cNvPicPr>
            <a:picLocks noChangeAspect="1"/>
          </p:cNvPicPr>
          <p:nvPr/>
        </p:nvPicPr>
        <p:blipFill rotWithShape="1">
          <a:blip r:embed="rId14"/>
          <a:srcRect r="3279" b="3288"/>
          <a:stretch/>
        </p:blipFill>
        <p:spPr>
          <a:xfrm>
            <a:off x="9177052" y="1180332"/>
            <a:ext cx="1222872" cy="2642521"/>
          </a:xfrm>
          <a:prstGeom prst="rect">
            <a:avLst/>
          </a:prstGeom>
        </p:spPr>
      </p:pic>
      <p:sp>
        <p:nvSpPr>
          <p:cNvPr id="16" name="Rectangle 15"/>
          <p:cNvSpPr/>
          <p:nvPr/>
        </p:nvSpPr>
        <p:spPr>
          <a:xfrm>
            <a:off x="4161280" y="6156137"/>
            <a:ext cx="4248279" cy="461665"/>
          </a:xfrm>
          <a:prstGeom prst="rect">
            <a:avLst/>
          </a:prstGeom>
        </p:spPr>
        <p:txBody>
          <a:bodyPr wrap="none">
            <a:spAutoFit/>
          </a:bodyPr>
          <a:lstStyle/>
          <a:p>
            <a:r>
              <a:rPr lang="en-US" sz="2400" b="1" dirty="0">
                <a:hlinkClick r:id="rId15"/>
              </a:rPr>
              <a:t>https://cte.stjohns.k12.fl.us/</a:t>
            </a:r>
            <a:endParaRPr lang="en-US" sz="2400" b="1" dirty="0"/>
          </a:p>
        </p:txBody>
      </p:sp>
      <p:sp>
        <p:nvSpPr>
          <p:cNvPr id="17" name="Title 1">
            <a:extLst>
              <a:ext uri="{FF2B5EF4-FFF2-40B4-BE49-F238E27FC236}">
                <a16:creationId xmlns:a16="http://schemas.microsoft.com/office/drawing/2014/main" id="{D78E9835-2B25-400D-9D11-ECE31ACD63A6}"/>
              </a:ext>
            </a:extLst>
          </p:cNvPr>
          <p:cNvSpPr>
            <a:spLocks noGrp="1"/>
          </p:cNvSpPr>
          <p:nvPr>
            <p:ph type="title"/>
          </p:nvPr>
        </p:nvSpPr>
        <p:spPr>
          <a:xfrm>
            <a:off x="809625" y="447675"/>
            <a:ext cx="10572750" cy="969963"/>
          </a:xfrm>
        </p:spPr>
        <p:txBody>
          <a:bodyPr/>
          <a:lstStyle/>
          <a:p>
            <a:r>
              <a:rPr lang="en-US" dirty="0"/>
              <a:t>Course Sequences Leading to Industry Certification</a:t>
            </a:r>
          </a:p>
        </p:txBody>
      </p:sp>
      <p:pic>
        <p:nvPicPr>
          <p:cNvPr id="19" name="Audio 18">
            <a:hlinkClick r:id="" action="ppaction://media"/>
            <a:extLst>
              <a:ext uri="{FF2B5EF4-FFF2-40B4-BE49-F238E27FC236}">
                <a16:creationId xmlns:a16="http://schemas.microsoft.com/office/drawing/2014/main" id="{CC4E51AE-9543-4CAF-A7E4-F147A072339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1378800"/>
      </p:ext>
    </p:extLst>
  </p:cSld>
  <p:clrMapOvr>
    <a:masterClrMapping/>
  </p:clrMapOvr>
  <mc:AlternateContent xmlns:mc="http://schemas.openxmlformats.org/markup-compatibility/2006" xmlns:p14="http://schemas.microsoft.com/office/powerpoint/2010/main">
    <mc:Choice Requires="p14">
      <p:transition spd="med" p14:dur="700" advTm="19404">
        <p:fade/>
      </p:transition>
    </mc:Choice>
    <mc:Fallback xmlns="">
      <p:transition spd="med" advTm="19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171BE49-1810-4DB0-BF30-F6A3F5569048}"/>
              </a:ext>
            </a:extLst>
          </p:cNvPr>
          <p:cNvPicPr>
            <a:picLocks noGrp="1" noChangeAspect="1"/>
          </p:cNvPicPr>
          <p:nvPr>
            <p:ph idx="1"/>
          </p:nvPr>
        </p:nvPicPr>
        <p:blipFill>
          <a:blip r:embed="rId5"/>
          <a:stretch>
            <a:fillRect/>
          </a:stretch>
        </p:blipFill>
        <p:spPr>
          <a:xfrm>
            <a:off x="892299" y="698775"/>
            <a:ext cx="2196050" cy="2730225"/>
          </a:xfrm>
          <a:prstGeom prst="rect">
            <a:avLst/>
          </a:prstGeom>
        </p:spPr>
      </p:pic>
      <p:sp>
        <p:nvSpPr>
          <p:cNvPr id="10" name="TextBox 9">
            <a:extLst>
              <a:ext uri="{FF2B5EF4-FFF2-40B4-BE49-F238E27FC236}">
                <a16:creationId xmlns:a16="http://schemas.microsoft.com/office/drawing/2014/main" id="{9A50CBBB-D5EA-4444-9765-18D2473777B3}"/>
              </a:ext>
            </a:extLst>
          </p:cNvPr>
          <p:cNvSpPr txBox="1"/>
          <p:nvPr/>
        </p:nvSpPr>
        <p:spPr>
          <a:xfrm>
            <a:off x="927463" y="3762103"/>
            <a:ext cx="2181497" cy="923330"/>
          </a:xfrm>
          <a:prstGeom prst="rect">
            <a:avLst/>
          </a:prstGeom>
          <a:noFill/>
        </p:spPr>
        <p:txBody>
          <a:bodyPr wrap="square" rtlCol="0">
            <a:spAutoFit/>
          </a:bodyPr>
          <a:lstStyle/>
          <a:p>
            <a:r>
              <a:rPr lang="en-US" dirty="0"/>
              <a:t>Naviance logo on school Student Links page</a:t>
            </a:r>
          </a:p>
        </p:txBody>
      </p:sp>
      <p:cxnSp>
        <p:nvCxnSpPr>
          <p:cNvPr id="12" name="Straight Arrow Connector 11">
            <a:extLst>
              <a:ext uri="{FF2B5EF4-FFF2-40B4-BE49-F238E27FC236}">
                <a16:creationId xmlns:a16="http://schemas.microsoft.com/office/drawing/2014/main" id="{925B47FE-1E22-4DCE-A49A-0F68D85A626F}"/>
              </a:ext>
            </a:extLst>
          </p:cNvPr>
          <p:cNvCxnSpPr/>
          <p:nvPr/>
        </p:nvCxnSpPr>
        <p:spPr>
          <a:xfrm>
            <a:off x="3448594" y="2312126"/>
            <a:ext cx="10972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C4F2AE-6E54-4D0C-A5FB-86A1A9FFF011}"/>
              </a:ext>
            </a:extLst>
          </p:cNvPr>
          <p:cNvPicPr>
            <a:picLocks noChangeAspect="1"/>
          </p:cNvPicPr>
          <p:nvPr/>
        </p:nvPicPr>
        <p:blipFill>
          <a:blip r:embed="rId6"/>
          <a:stretch>
            <a:fillRect/>
          </a:stretch>
        </p:blipFill>
        <p:spPr>
          <a:xfrm>
            <a:off x="4879456" y="152400"/>
            <a:ext cx="7160144" cy="5239923"/>
          </a:xfrm>
          <a:prstGeom prst="rect">
            <a:avLst/>
          </a:prstGeom>
        </p:spPr>
      </p:pic>
      <p:sp>
        <p:nvSpPr>
          <p:cNvPr id="15" name="Oval 14">
            <a:extLst>
              <a:ext uri="{FF2B5EF4-FFF2-40B4-BE49-F238E27FC236}">
                <a16:creationId xmlns:a16="http://schemas.microsoft.com/office/drawing/2014/main" id="{CDF9EFF3-9FC3-46F9-B8C6-6D93A2DC2E5E}"/>
              </a:ext>
            </a:extLst>
          </p:cNvPr>
          <p:cNvSpPr/>
          <p:nvPr/>
        </p:nvSpPr>
        <p:spPr>
          <a:xfrm>
            <a:off x="5956665" y="3161211"/>
            <a:ext cx="2000106" cy="18157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95C827C1-5039-41E4-9065-7B47BAB7BC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7888" y="6253480"/>
            <a:ext cx="406400" cy="406400"/>
          </a:xfrm>
          <a:prstGeom prst="rect">
            <a:avLst/>
          </a:prstGeom>
        </p:spPr>
      </p:pic>
    </p:spTree>
    <p:extLst>
      <p:ext uri="{BB962C8B-B14F-4D97-AF65-F5344CB8AC3E}">
        <p14:creationId xmlns:p14="http://schemas.microsoft.com/office/powerpoint/2010/main" val="1384718177"/>
      </p:ext>
    </p:extLst>
  </p:cSld>
  <p:clrMapOvr>
    <a:masterClrMapping/>
  </p:clrMapOvr>
  <mc:AlternateContent xmlns:mc="http://schemas.openxmlformats.org/markup-compatibility/2006" xmlns:p14="http://schemas.microsoft.com/office/powerpoint/2010/main">
    <mc:Choice Requires="p14">
      <p:transition spd="med" p14:dur="700" advTm="25808">
        <p:fade/>
      </p:transition>
    </mc:Choice>
    <mc:Fallback xmlns="">
      <p:transition spd="med" advTm="258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A7643-FCA4-4EB4-ABB0-56CBF7F9DC9A}"/>
              </a:ext>
            </a:extLst>
          </p:cNvPr>
          <p:cNvPicPr>
            <a:picLocks noChangeAspect="1"/>
          </p:cNvPicPr>
          <p:nvPr/>
        </p:nvPicPr>
        <p:blipFill>
          <a:blip r:embed="rId5"/>
          <a:stretch>
            <a:fillRect/>
          </a:stretch>
        </p:blipFill>
        <p:spPr>
          <a:xfrm>
            <a:off x="2066267" y="0"/>
            <a:ext cx="8059465" cy="6858000"/>
          </a:xfrm>
          <a:prstGeom prst="rect">
            <a:avLst/>
          </a:prstGeom>
        </p:spPr>
      </p:pic>
      <p:sp>
        <p:nvSpPr>
          <p:cNvPr id="4" name="Oval 3">
            <a:extLst>
              <a:ext uri="{FF2B5EF4-FFF2-40B4-BE49-F238E27FC236}">
                <a16:creationId xmlns:a16="http://schemas.microsoft.com/office/drawing/2014/main" id="{9A6CDC24-E6F6-458C-BCA8-5CA0B9692E6C}"/>
              </a:ext>
            </a:extLst>
          </p:cNvPr>
          <p:cNvSpPr/>
          <p:nvPr/>
        </p:nvSpPr>
        <p:spPr>
          <a:xfrm>
            <a:off x="3422469" y="3866605"/>
            <a:ext cx="5786845" cy="148916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12F11817-31A0-4CBF-A0ED-C5AD98E7D6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2891" y="6178006"/>
            <a:ext cx="406400" cy="406400"/>
          </a:xfrm>
          <a:prstGeom prst="rect">
            <a:avLst/>
          </a:prstGeom>
        </p:spPr>
      </p:pic>
    </p:spTree>
    <p:extLst>
      <p:ext uri="{BB962C8B-B14F-4D97-AF65-F5344CB8AC3E}">
        <p14:creationId xmlns:p14="http://schemas.microsoft.com/office/powerpoint/2010/main" val="1329385497"/>
      </p:ext>
    </p:extLst>
  </p:cSld>
  <p:clrMapOvr>
    <a:masterClrMapping/>
  </p:clrMapOvr>
  <mc:AlternateContent xmlns:mc="http://schemas.openxmlformats.org/markup-compatibility/2006" xmlns:p14="http://schemas.microsoft.com/office/powerpoint/2010/main">
    <mc:Choice Requires="p14">
      <p:transition spd="med" p14:dur="700" advTm="30147">
        <p:fade/>
      </p:transition>
    </mc:Choice>
    <mc:Fallback xmlns="">
      <p:transition spd="med" advTm="301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01B0D-2FD7-4BE0-9C87-DCCD4BAFFE1C}"/>
              </a:ext>
            </a:extLst>
          </p:cNvPr>
          <p:cNvPicPr>
            <a:picLocks noChangeAspect="1"/>
          </p:cNvPicPr>
          <p:nvPr/>
        </p:nvPicPr>
        <p:blipFill>
          <a:blip r:embed="rId5"/>
          <a:stretch>
            <a:fillRect/>
          </a:stretch>
        </p:blipFill>
        <p:spPr>
          <a:xfrm>
            <a:off x="3969318" y="0"/>
            <a:ext cx="4253363" cy="6858000"/>
          </a:xfrm>
          <a:prstGeom prst="rect">
            <a:avLst/>
          </a:prstGeom>
        </p:spPr>
      </p:pic>
      <p:pic>
        <p:nvPicPr>
          <p:cNvPr id="3" name="Recorded Sound">
            <a:hlinkClick r:id="" action="ppaction://media"/>
            <a:extLst>
              <a:ext uri="{FF2B5EF4-FFF2-40B4-BE49-F238E27FC236}">
                <a16:creationId xmlns:a16="http://schemas.microsoft.com/office/drawing/2014/main" id="{D1EEF672-98E0-425C-BADA-4C0E332D34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7577" y="6138817"/>
            <a:ext cx="406400" cy="406400"/>
          </a:xfrm>
          <a:prstGeom prst="rect">
            <a:avLst/>
          </a:prstGeom>
        </p:spPr>
      </p:pic>
    </p:spTree>
    <p:extLst>
      <p:ext uri="{BB962C8B-B14F-4D97-AF65-F5344CB8AC3E}">
        <p14:creationId xmlns:p14="http://schemas.microsoft.com/office/powerpoint/2010/main" val="61404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C189-C20A-4EAD-81F4-02B17ECF706D}"/>
              </a:ext>
            </a:extLst>
          </p:cNvPr>
          <p:cNvSpPr>
            <a:spLocks noGrp="1"/>
          </p:cNvSpPr>
          <p:nvPr>
            <p:ph type="title"/>
          </p:nvPr>
        </p:nvSpPr>
        <p:spPr>
          <a:xfrm>
            <a:off x="188686" y="699835"/>
            <a:ext cx="6320971" cy="970450"/>
          </a:xfrm>
        </p:spPr>
        <p:txBody>
          <a:bodyPr/>
          <a:lstStyle/>
          <a:p>
            <a:r>
              <a:rPr lang="en-US" dirty="0"/>
              <a:t>High School Graduation</a:t>
            </a:r>
            <a:br>
              <a:rPr lang="en-US" dirty="0"/>
            </a:br>
            <a:r>
              <a:rPr lang="en-US" dirty="0"/>
              <a:t>Requirements</a:t>
            </a:r>
          </a:p>
        </p:txBody>
      </p:sp>
      <p:sp>
        <p:nvSpPr>
          <p:cNvPr id="3" name="Content Placeholder 2">
            <a:extLst>
              <a:ext uri="{FF2B5EF4-FFF2-40B4-BE49-F238E27FC236}">
                <a16:creationId xmlns:a16="http://schemas.microsoft.com/office/drawing/2014/main" id="{09D9F6A3-51D2-4BDE-8CDD-99C0D3B4A7BE}"/>
              </a:ext>
            </a:extLst>
          </p:cNvPr>
          <p:cNvSpPr>
            <a:spLocks noGrp="1"/>
          </p:cNvSpPr>
          <p:nvPr>
            <p:ph idx="1"/>
          </p:nvPr>
        </p:nvSpPr>
        <p:spPr>
          <a:xfrm>
            <a:off x="188686" y="2338402"/>
            <a:ext cx="6699794" cy="4374467"/>
          </a:xfrm>
        </p:spPr>
        <p:txBody>
          <a:bodyPr>
            <a:normAutofit fontScale="92500" lnSpcReduction="10000"/>
          </a:bodyPr>
          <a:lstStyle/>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8 Credits in Electives</a:t>
            </a:r>
          </a:p>
          <a:p>
            <a:r>
              <a:rPr lang="en-US" dirty="0"/>
              <a:t>1 Credit Performing Art, Speech &amp; Debate, or Practical Art</a:t>
            </a:r>
          </a:p>
          <a:p>
            <a:r>
              <a:rPr lang="en-US" dirty="0"/>
              <a:t>HOPE (Health &amp; PE)</a:t>
            </a:r>
          </a:p>
          <a:p>
            <a:r>
              <a:rPr lang="en-US" dirty="0"/>
              <a:t>1 Virtual Course</a:t>
            </a:r>
          </a:p>
          <a:p>
            <a:r>
              <a:rPr lang="en-US" dirty="0"/>
              <a:t>Pass the Algebra 1 End of Course (EOC) Exam</a:t>
            </a:r>
          </a:p>
          <a:p>
            <a:r>
              <a:rPr lang="en-US" dirty="0"/>
              <a:t>Pass the 10</a:t>
            </a:r>
            <a:r>
              <a:rPr lang="en-US" baseline="30000" dirty="0"/>
              <a:t>th</a:t>
            </a:r>
            <a:r>
              <a:rPr lang="en-US" dirty="0"/>
              <a:t> Grade ELA Florida Standards Assessment (FSA)</a:t>
            </a:r>
          </a:p>
          <a:p>
            <a:r>
              <a:rPr lang="en-US" dirty="0"/>
              <a:t>2.0 Unweighted GPA (Grade Point Average)</a:t>
            </a:r>
          </a:p>
        </p:txBody>
      </p:sp>
      <p:pic>
        <p:nvPicPr>
          <p:cNvPr id="7" name="Audio 6">
            <a:hlinkClick r:id="" action="ppaction://media"/>
            <a:extLst>
              <a:ext uri="{FF2B5EF4-FFF2-40B4-BE49-F238E27FC236}">
                <a16:creationId xmlns:a16="http://schemas.microsoft.com/office/drawing/2014/main" id="{F324B048-B6D9-40FF-8F9C-ACA5B39D0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9" name="Picture 8">
            <a:extLst>
              <a:ext uri="{FF2B5EF4-FFF2-40B4-BE49-F238E27FC236}">
                <a16:creationId xmlns:a16="http://schemas.microsoft.com/office/drawing/2014/main" id="{5D7CE8FD-C0A4-46B7-AB5B-B38689CF4C90}"/>
              </a:ext>
            </a:extLst>
          </p:cNvPr>
          <p:cNvPicPr>
            <a:picLocks noChangeAspect="1"/>
          </p:cNvPicPr>
          <p:nvPr/>
        </p:nvPicPr>
        <p:blipFill>
          <a:blip r:embed="rId6"/>
          <a:stretch>
            <a:fillRect/>
          </a:stretch>
        </p:blipFill>
        <p:spPr>
          <a:xfrm>
            <a:off x="6935262" y="1"/>
            <a:ext cx="5256738" cy="6299200"/>
          </a:xfrm>
          <a:prstGeom prst="rect">
            <a:avLst/>
          </a:prstGeom>
        </p:spPr>
      </p:pic>
    </p:spTree>
    <p:extLst>
      <p:ext uri="{BB962C8B-B14F-4D97-AF65-F5344CB8AC3E}">
        <p14:creationId xmlns:p14="http://schemas.microsoft.com/office/powerpoint/2010/main" val="1918093712"/>
      </p:ext>
    </p:extLst>
  </p:cSld>
  <p:clrMapOvr>
    <a:masterClrMapping/>
  </p:clrMapOvr>
  <mc:AlternateContent xmlns:mc="http://schemas.openxmlformats.org/markup-compatibility/2006" xmlns:p14="http://schemas.microsoft.com/office/powerpoint/2010/main">
    <mc:Choice Requires="p14">
      <p:transition spd="med" p14:dur="700" advTm="42910">
        <p:fade/>
      </p:transition>
    </mc:Choice>
    <mc:Fallback xmlns="">
      <p:transition spd="med" advTm="42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3E74-89D7-4E7B-A303-CE7BDFF802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B0E022-CCB1-4642-9818-8ED17AFB41E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AAE0544-3905-48AB-8C8D-7366A69FAFA6}"/>
              </a:ext>
            </a:extLst>
          </p:cNvPr>
          <p:cNvPicPr>
            <a:picLocks noChangeAspect="1"/>
          </p:cNvPicPr>
          <p:nvPr/>
        </p:nvPicPr>
        <p:blipFill>
          <a:blip r:embed="rId5"/>
          <a:stretch>
            <a:fillRect/>
          </a:stretch>
        </p:blipFill>
        <p:spPr>
          <a:xfrm>
            <a:off x="0" y="633919"/>
            <a:ext cx="12192000" cy="5590162"/>
          </a:xfrm>
          <a:prstGeom prst="rect">
            <a:avLst/>
          </a:prstGeom>
        </p:spPr>
      </p:pic>
      <p:pic>
        <p:nvPicPr>
          <p:cNvPr id="4" name="Recorded Sound">
            <a:hlinkClick r:id="" action="ppaction://media"/>
            <a:extLst>
              <a:ext uri="{FF2B5EF4-FFF2-40B4-BE49-F238E27FC236}">
                <a16:creationId xmlns:a16="http://schemas.microsoft.com/office/drawing/2014/main" id="{8912E466-0664-4154-A037-623BF8F3A0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0457" y="6410812"/>
            <a:ext cx="406400" cy="406400"/>
          </a:xfrm>
          <a:prstGeom prst="rect">
            <a:avLst/>
          </a:prstGeom>
        </p:spPr>
      </p:pic>
    </p:spTree>
    <p:extLst>
      <p:ext uri="{BB962C8B-B14F-4D97-AF65-F5344CB8AC3E}">
        <p14:creationId xmlns:p14="http://schemas.microsoft.com/office/powerpoint/2010/main" val="281635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5D13-C077-4BAE-BD0D-0BC4E02051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4CCD8C-0DCA-40CE-98B4-BBDA6769280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8EF1904-2FC4-4481-9EC3-1597C0B047AF}"/>
              </a:ext>
            </a:extLst>
          </p:cNvPr>
          <p:cNvPicPr>
            <a:picLocks noChangeAspect="1"/>
          </p:cNvPicPr>
          <p:nvPr/>
        </p:nvPicPr>
        <p:blipFill rotWithShape="1">
          <a:blip r:embed="rId5"/>
          <a:srcRect t="14570" r="2179" b="6521"/>
          <a:stretch/>
        </p:blipFill>
        <p:spPr>
          <a:xfrm>
            <a:off x="132804" y="723195"/>
            <a:ext cx="11926389" cy="5411610"/>
          </a:xfrm>
          <a:prstGeom prst="rect">
            <a:avLst/>
          </a:prstGeom>
        </p:spPr>
      </p:pic>
      <p:sp>
        <p:nvSpPr>
          <p:cNvPr id="6" name="Arrow: Left 5">
            <a:extLst>
              <a:ext uri="{FF2B5EF4-FFF2-40B4-BE49-F238E27FC236}">
                <a16:creationId xmlns:a16="http://schemas.microsoft.com/office/drawing/2014/main" id="{9CB5AA69-9CBC-4058-BD91-F93FD5D5E78F}"/>
              </a:ext>
            </a:extLst>
          </p:cNvPr>
          <p:cNvSpPr/>
          <p:nvPr/>
        </p:nvSpPr>
        <p:spPr>
          <a:xfrm>
            <a:off x="5117590" y="1599652"/>
            <a:ext cx="978408" cy="484632"/>
          </a:xfrm>
          <a:prstGeom prst="leftArrow">
            <a:avLst/>
          </a:prstGeom>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a:extLst>
              <a:ext uri="{FF2B5EF4-FFF2-40B4-BE49-F238E27FC236}">
                <a16:creationId xmlns:a16="http://schemas.microsoft.com/office/drawing/2014/main" id="{B7507193-460A-4466-AF50-B1AF762BEA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2793" y="6352029"/>
            <a:ext cx="406400" cy="406400"/>
          </a:xfrm>
          <a:prstGeom prst="rect">
            <a:avLst/>
          </a:prstGeom>
        </p:spPr>
      </p:pic>
    </p:spTree>
    <p:extLst>
      <p:ext uri="{BB962C8B-B14F-4D97-AF65-F5344CB8AC3E}">
        <p14:creationId xmlns:p14="http://schemas.microsoft.com/office/powerpoint/2010/main" val="41039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96F3-AA0F-43FE-AD79-A6614BA13D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52D48C-F456-4CEA-9180-0FFBCF1A6F2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8C16816-327D-49DC-9830-78ADF28F7B86}"/>
              </a:ext>
            </a:extLst>
          </p:cNvPr>
          <p:cNvPicPr>
            <a:picLocks noChangeAspect="1"/>
          </p:cNvPicPr>
          <p:nvPr/>
        </p:nvPicPr>
        <p:blipFill rotWithShape="1">
          <a:blip r:embed="rId5"/>
          <a:srcRect t="14570" r="28536" b="9715"/>
          <a:stretch/>
        </p:blipFill>
        <p:spPr>
          <a:xfrm>
            <a:off x="1164770" y="440763"/>
            <a:ext cx="9862457" cy="5877671"/>
          </a:xfrm>
          <a:prstGeom prst="rect">
            <a:avLst/>
          </a:prstGeom>
        </p:spPr>
      </p:pic>
      <p:pic>
        <p:nvPicPr>
          <p:cNvPr id="4" name="Recorded Sound">
            <a:hlinkClick r:id="" action="ppaction://media"/>
            <a:extLst>
              <a:ext uri="{FF2B5EF4-FFF2-40B4-BE49-F238E27FC236}">
                <a16:creationId xmlns:a16="http://schemas.microsoft.com/office/drawing/2014/main" id="{677060E1-57F1-414A-BC81-7CC9CA389A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1269" y="6318434"/>
            <a:ext cx="406400" cy="406400"/>
          </a:xfrm>
          <a:prstGeom prst="rect">
            <a:avLst/>
          </a:prstGeom>
        </p:spPr>
      </p:pic>
    </p:spTree>
    <p:extLst>
      <p:ext uri="{BB962C8B-B14F-4D97-AF65-F5344CB8AC3E}">
        <p14:creationId xmlns:p14="http://schemas.microsoft.com/office/powerpoint/2010/main" val="126245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ECA7AB-D060-495A-9606-8F61C2FC3626}"/>
              </a:ext>
            </a:extLst>
          </p:cNvPr>
          <p:cNvPicPr>
            <a:picLocks noChangeAspect="1"/>
          </p:cNvPicPr>
          <p:nvPr/>
        </p:nvPicPr>
        <p:blipFill>
          <a:blip r:embed="rId5"/>
          <a:stretch>
            <a:fillRect/>
          </a:stretch>
        </p:blipFill>
        <p:spPr>
          <a:xfrm>
            <a:off x="3448594" y="64014"/>
            <a:ext cx="4929731" cy="6729972"/>
          </a:xfrm>
          <a:prstGeom prst="rect">
            <a:avLst/>
          </a:prstGeom>
        </p:spPr>
      </p:pic>
      <p:pic>
        <p:nvPicPr>
          <p:cNvPr id="2" name="Recorded Sound">
            <a:hlinkClick r:id="" action="ppaction://media"/>
            <a:extLst>
              <a:ext uri="{FF2B5EF4-FFF2-40B4-BE49-F238E27FC236}">
                <a16:creationId xmlns:a16="http://schemas.microsoft.com/office/drawing/2014/main" id="{C114A032-BA15-47F9-80A6-C034152C3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3703" y="6125754"/>
            <a:ext cx="406400" cy="406400"/>
          </a:xfrm>
          <a:prstGeom prst="rect">
            <a:avLst/>
          </a:prstGeom>
        </p:spPr>
      </p:pic>
    </p:spTree>
    <p:extLst>
      <p:ext uri="{BB962C8B-B14F-4D97-AF65-F5344CB8AC3E}">
        <p14:creationId xmlns:p14="http://schemas.microsoft.com/office/powerpoint/2010/main" val="2718328389"/>
      </p:ext>
    </p:extLst>
  </p:cSld>
  <p:clrMapOvr>
    <a:masterClrMapping/>
  </p:clrMapOvr>
  <mc:AlternateContent xmlns:mc="http://schemas.openxmlformats.org/markup-compatibility/2006" xmlns:p14="http://schemas.microsoft.com/office/powerpoint/2010/main">
    <mc:Choice Requires="p14">
      <p:transition spd="med" p14:dur="700" advTm="17826">
        <p:fade/>
      </p:transition>
    </mc:Choice>
    <mc:Fallback xmlns="">
      <p:transition spd="med" advTm="178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AF934D-5396-4F60-B260-57AB378699CB}"/>
              </a:ext>
            </a:extLst>
          </p:cNvPr>
          <p:cNvSpPr>
            <a:spLocks noGrp="1"/>
          </p:cNvSpPr>
          <p:nvPr>
            <p:ph type="title"/>
          </p:nvPr>
        </p:nvSpPr>
        <p:spPr>
          <a:xfrm>
            <a:off x="8164749" y="457201"/>
            <a:ext cx="3575737" cy="1332688"/>
          </a:xfrm>
        </p:spPr>
        <p:txBody>
          <a:bodyPr anchor="b">
            <a:normAutofit fontScale="90000"/>
          </a:bodyPr>
          <a:lstStyle/>
          <a:p>
            <a:pPr algn="ctr">
              <a:lnSpc>
                <a:spcPct val="90000"/>
              </a:lnSpc>
            </a:pPr>
            <a:r>
              <a:rPr lang="en-US" sz="3000" dirty="0">
                <a:solidFill>
                  <a:srgbClr val="FFFFFF"/>
                </a:solidFill>
              </a:rPr>
              <a:t>Florida College System Admissions Requirements</a:t>
            </a:r>
          </a:p>
        </p:txBody>
      </p:sp>
      <p:pic>
        <p:nvPicPr>
          <p:cNvPr id="5" name="Picture 4" descr="A close up of a map&#10;&#10;Description automatically generated">
            <a:extLst>
              <a:ext uri="{FF2B5EF4-FFF2-40B4-BE49-F238E27FC236}">
                <a16:creationId xmlns:a16="http://schemas.microsoft.com/office/drawing/2014/main" id="{DA6556F9-F0A5-44BD-847A-E79A902D6F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409" y="557906"/>
            <a:ext cx="7244021" cy="5596006"/>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9612BEE5-B815-4434-B5C5-AAF8AEE74938}"/>
              </a:ext>
            </a:extLst>
          </p:cNvPr>
          <p:cNvSpPr>
            <a:spLocks noGrp="1"/>
          </p:cNvSpPr>
          <p:nvPr>
            <p:ph idx="1"/>
          </p:nvPr>
        </p:nvSpPr>
        <p:spPr>
          <a:xfrm>
            <a:off x="8164749" y="2024743"/>
            <a:ext cx="3575737" cy="4016619"/>
          </a:xfrm>
        </p:spPr>
        <p:txBody>
          <a:bodyPr>
            <a:normAutofit lnSpcReduction="10000"/>
          </a:bodyPr>
          <a:lstStyle/>
          <a:p>
            <a:r>
              <a:rPr lang="en-US" sz="2400" dirty="0">
                <a:solidFill>
                  <a:srgbClr val="FFFFFF"/>
                </a:solidFill>
              </a:rPr>
              <a:t>All Florida College System institutions have open-door admissions for students who earned a standard high school diploma or an equivalent diploma or successfully earned college credit. </a:t>
            </a:r>
          </a:p>
        </p:txBody>
      </p:sp>
      <p:pic>
        <p:nvPicPr>
          <p:cNvPr id="8" name="Audio 7">
            <a:hlinkClick r:id="" action="ppaction://media"/>
            <a:extLst>
              <a:ext uri="{FF2B5EF4-FFF2-40B4-BE49-F238E27FC236}">
                <a16:creationId xmlns:a16="http://schemas.microsoft.com/office/drawing/2014/main" id="{98735452-EC0B-41F8-BD4D-8BAEB41EEF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0297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6093">
        <p:fade/>
      </p:transition>
    </mc:Choice>
    <mc:Fallback xmlns="">
      <p:transition spd="med" advTm="16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292804-3750-4CB9-8B35-802BD4DDB6B3}"/>
              </a:ext>
            </a:extLst>
          </p:cNvPr>
          <p:cNvSpPr>
            <a:spLocks noGrp="1"/>
          </p:cNvSpPr>
          <p:nvPr>
            <p:ph type="title"/>
          </p:nvPr>
        </p:nvSpPr>
        <p:spPr>
          <a:xfrm>
            <a:off x="451515" y="1734857"/>
            <a:ext cx="3765483" cy="3388287"/>
          </a:xfrm>
        </p:spPr>
        <p:txBody>
          <a:bodyPr anchor="ctr">
            <a:normAutofit/>
          </a:bodyPr>
          <a:lstStyle/>
          <a:p>
            <a:r>
              <a:rPr lang="en-US" sz="5400" dirty="0"/>
              <a:t>State University System</a:t>
            </a:r>
          </a:p>
        </p:txBody>
      </p:sp>
      <p:pic>
        <p:nvPicPr>
          <p:cNvPr id="5" name="Content Placeholder 4" descr="A screenshot of a social media post&#10;&#10;Description automatically generated">
            <a:extLst>
              <a:ext uri="{FF2B5EF4-FFF2-40B4-BE49-F238E27FC236}">
                <a16:creationId xmlns:a16="http://schemas.microsoft.com/office/drawing/2014/main" id="{10363A56-F791-47EE-9B8B-40A19B6EF4B0}"/>
              </a:ext>
            </a:extLst>
          </p:cNvPr>
          <p:cNvPicPr>
            <a:picLocks noGrp="1" noChangeAspect="1"/>
          </p:cNvPicPr>
          <p:nvPr>
            <p:ph idx="1"/>
          </p:nvPr>
        </p:nvPicPr>
        <p:blipFill>
          <a:blip r:embed="rId5"/>
          <a:stretch>
            <a:fillRect/>
          </a:stretch>
        </p:blipFill>
        <p:spPr>
          <a:xfrm>
            <a:off x="5556552" y="-2"/>
            <a:ext cx="6101233" cy="6681781"/>
          </a:xfrm>
          <a:effectLst/>
        </p:spPr>
      </p:pic>
      <p:pic>
        <p:nvPicPr>
          <p:cNvPr id="7" name="Audio 6">
            <a:hlinkClick r:id="" action="ppaction://media"/>
            <a:extLst>
              <a:ext uri="{FF2B5EF4-FFF2-40B4-BE49-F238E27FC236}">
                <a16:creationId xmlns:a16="http://schemas.microsoft.com/office/drawing/2014/main" id="{0A8B50D8-8846-44DF-89A9-4AB025D781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741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7735">
        <p:fade/>
      </p:transition>
    </mc:Choice>
    <mc:Fallback xmlns="">
      <p:transition spd="med" advTm="27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E6A5D7-36B4-4637-A6E3-3AADAEC98B4B}"/>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dirty="0"/>
              <a:t>Degree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7E287BF-3736-4C6D-BB13-8DD697937006}"/>
              </a:ext>
            </a:extLst>
          </p:cNvPr>
          <p:cNvPicPr>
            <a:picLocks noGrp="1" noChangeAspect="1"/>
          </p:cNvPicPr>
          <p:nvPr>
            <p:ph idx="1"/>
          </p:nvPr>
        </p:nvPicPr>
        <p:blipFill rotWithShape="1">
          <a:blip r:embed="rId6"/>
          <a:srcRect t="7810"/>
          <a:stretch/>
        </p:blipFill>
        <p:spPr>
          <a:xfrm>
            <a:off x="4835236" y="249382"/>
            <a:ext cx="7146806" cy="6303817"/>
          </a:xfrm>
          <a:prstGeom prst="roundRect">
            <a:avLst>
              <a:gd name="adj" fmla="val 3876"/>
            </a:avLst>
          </a:prstGeom>
          <a:ln>
            <a:solidFill>
              <a:schemeClr val="accent1"/>
            </a:solidFill>
          </a:ln>
          <a:effectLst/>
        </p:spPr>
      </p:pic>
      <p:pic>
        <p:nvPicPr>
          <p:cNvPr id="7" name="Audio 6">
            <a:hlinkClick r:id="" action="ppaction://media"/>
            <a:extLst>
              <a:ext uri="{FF2B5EF4-FFF2-40B4-BE49-F238E27FC236}">
                <a16:creationId xmlns:a16="http://schemas.microsoft.com/office/drawing/2014/main" id="{89D469F6-6BA7-46A9-AE4E-45791B6FA5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00948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34320">
        <p:fade/>
      </p:transition>
    </mc:Choice>
    <mc:Fallback xmlns="">
      <p:transition spd="med" advTm="34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13E5-BB7F-4348-A7CB-98B814546E8A}"/>
              </a:ext>
            </a:extLst>
          </p:cNvPr>
          <p:cNvSpPr>
            <a:spLocks noGrp="1"/>
          </p:cNvSpPr>
          <p:nvPr>
            <p:ph type="title"/>
          </p:nvPr>
        </p:nvSpPr>
        <p:spPr>
          <a:xfrm>
            <a:off x="478959" y="247883"/>
            <a:ext cx="11234080" cy="1502637"/>
          </a:xfrm>
        </p:spPr>
        <p:txBody>
          <a:bodyPr/>
          <a:lstStyle/>
          <a:p>
            <a:r>
              <a:rPr lang="en-US" dirty="0"/>
              <a:t>2020 Economic Security Report-Measuring the Economic Success of Florida’s Graduates</a:t>
            </a:r>
          </a:p>
        </p:txBody>
      </p:sp>
      <p:sp>
        <p:nvSpPr>
          <p:cNvPr id="3" name="Content Placeholder 2">
            <a:extLst>
              <a:ext uri="{FF2B5EF4-FFF2-40B4-BE49-F238E27FC236}">
                <a16:creationId xmlns:a16="http://schemas.microsoft.com/office/drawing/2014/main" id="{BFFD43BB-D256-46AE-8CBB-7819E3ACFC8E}"/>
              </a:ext>
            </a:extLst>
          </p:cNvPr>
          <p:cNvSpPr>
            <a:spLocks noGrp="1"/>
          </p:cNvSpPr>
          <p:nvPr>
            <p:ph idx="1"/>
          </p:nvPr>
        </p:nvSpPr>
        <p:spPr>
          <a:xfrm>
            <a:off x="218114" y="2474753"/>
            <a:ext cx="11711031" cy="4261200"/>
          </a:xfrm>
        </p:spPr>
        <p:txBody>
          <a:bodyPr>
            <a:normAutofit fontScale="92500"/>
          </a:bodyPr>
          <a:lstStyle/>
          <a:p>
            <a:r>
              <a:rPr lang="en-US" sz="2400" dirty="0"/>
              <a:t>Report: </a:t>
            </a:r>
            <a:r>
              <a:rPr lang="en-US" sz="2400" dirty="0">
                <a:hlinkClick r:id="rId5"/>
              </a:rPr>
              <a:t>https://www.stjohns.k12.fl.us/guidance/wp-content/uploads/sites/142/2021/03/Economic-Ssecurity-Report-_Summary-2020.pdf</a:t>
            </a:r>
            <a:r>
              <a:rPr lang="en-US" sz="2400" dirty="0"/>
              <a:t> </a:t>
            </a:r>
          </a:p>
          <a:p>
            <a:r>
              <a:rPr lang="en-US" sz="2400" dirty="0"/>
              <a:t>The top three industries that expect to add the most jobs in Florida, after food services (which was significantly impacted by COVID-19), are administrative and support services (102,829 jobs), ambulatory health care services (95,850 jobs), and professional, scientific, and technical services (83,304 jobs). With projected growth between 14% and 17%, these industries are expected to add a significant number of new jobs between 2020 and 2028.</a:t>
            </a:r>
          </a:p>
          <a:p>
            <a:r>
              <a:rPr lang="en-US" sz="2400" dirty="0"/>
              <a:t>Most students with a college degree in Florida completed a 4 year Bachelor’s degree from a state university or a 2 year associate in arts or science degree</a:t>
            </a:r>
          </a:p>
          <a:p>
            <a:endParaRPr lang="en-US" dirty="0"/>
          </a:p>
        </p:txBody>
      </p:sp>
      <p:pic>
        <p:nvPicPr>
          <p:cNvPr id="4" name="Recorded Sound">
            <a:hlinkClick r:id="" action="ppaction://media"/>
            <a:extLst>
              <a:ext uri="{FF2B5EF4-FFF2-40B4-BE49-F238E27FC236}">
                <a16:creationId xmlns:a16="http://schemas.microsoft.com/office/drawing/2014/main" id="{AAA8AAA3-8611-4E97-A6D7-714C3CE058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2745" y="6309959"/>
            <a:ext cx="406400" cy="406400"/>
          </a:xfrm>
          <a:prstGeom prst="rect">
            <a:avLst/>
          </a:prstGeom>
        </p:spPr>
      </p:pic>
    </p:spTree>
    <p:extLst>
      <p:ext uri="{BB962C8B-B14F-4D97-AF65-F5344CB8AC3E}">
        <p14:creationId xmlns:p14="http://schemas.microsoft.com/office/powerpoint/2010/main" val="78922884"/>
      </p:ext>
    </p:extLst>
  </p:cSld>
  <p:clrMapOvr>
    <a:masterClrMapping/>
  </p:clrMapOvr>
  <mc:AlternateContent xmlns:mc="http://schemas.openxmlformats.org/markup-compatibility/2006" xmlns:p14="http://schemas.microsoft.com/office/powerpoint/2010/main">
    <mc:Choice Requires="p14">
      <p:transition spd="med" p14:dur="700" advTm="49280">
        <p:fade/>
      </p:transition>
    </mc:Choice>
    <mc:Fallback xmlns="">
      <p:transition spd="med" advTm="492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027-FD83-46C7-8AF8-1B43608BA048}"/>
              </a:ext>
            </a:extLst>
          </p:cNvPr>
          <p:cNvSpPr>
            <a:spLocks noGrp="1"/>
          </p:cNvSpPr>
          <p:nvPr>
            <p:ph type="title"/>
          </p:nvPr>
        </p:nvSpPr>
        <p:spPr>
          <a:xfrm>
            <a:off x="810000" y="447188"/>
            <a:ext cx="10571998" cy="970450"/>
          </a:xfrm>
        </p:spPr>
        <p:txBody>
          <a:bodyPr/>
          <a:lstStyle/>
          <a:p>
            <a:r>
              <a:rPr lang="en-US"/>
              <a:t>Entrepreneurship &amp; Employability Skills</a:t>
            </a:r>
            <a:endParaRPr lang="en-US" dirty="0"/>
          </a:p>
        </p:txBody>
      </p:sp>
      <p:sp>
        <p:nvSpPr>
          <p:cNvPr id="3" name="Content Placeholder 2">
            <a:extLst>
              <a:ext uri="{FF2B5EF4-FFF2-40B4-BE49-F238E27FC236}">
                <a16:creationId xmlns:a16="http://schemas.microsoft.com/office/drawing/2014/main" id="{796DB8C5-FF53-4321-AEE1-C03518C1ECE0}"/>
              </a:ext>
            </a:extLst>
          </p:cNvPr>
          <p:cNvSpPr>
            <a:spLocks noGrp="1"/>
          </p:cNvSpPr>
          <p:nvPr>
            <p:ph idx="1"/>
          </p:nvPr>
        </p:nvSpPr>
        <p:spPr>
          <a:xfrm>
            <a:off x="818712" y="2222287"/>
            <a:ext cx="10554574" cy="4393666"/>
          </a:xfrm>
        </p:spPr>
        <p:txBody>
          <a:bodyPr/>
          <a:lstStyle/>
          <a:p>
            <a:r>
              <a:rPr lang="en-US"/>
              <a:t>Self awareness – in relation to interests, abilities, values, and skills</a:t>
            </a:r>
          </a:p>
          <a:p>
            <a:r>
              <a:rPr lang="en-US"/>
              <a:t>Career awareness – knowing what career opportunities exist and what is required to pursue them</a:t>
            </a:r>
          </a:p>
          <a:p>
            <a:r>
              <a:rPr lang="en-US"/>
              <a:t>Career decision-making skills</a:t>
            </a:r>
          </a:p>
          <a:p>
            <a:r>
              <a:rPr lang="en-US"/>
              <a:t>Team-working</a:t>
            </a:r>
          </a:p>
          <a:p>
            <a:r>
              <a:rPr lang="en-US"/>
              <a:t>Problem-solving</a:t>
            </a:r>
          </a:p>
          <a:p>
            <a:r>
              <a:rPr lang="en-US"/>
              <a:t>Presentation skills</a:t>
            </a:r>
          </a:p>
          <a:p>
            <a:r>
              <a:rPr lang="en-US"/>
              <a:t>Ability to learn new ways of doing things</a:t>
            </a:r>
          </a:p>
          <a:p>
            <a:r>
              <a:rPr lang="en-US"/>
              <a:t>Job search skills including resume writing, preparing job applications, and interviewing</a:t>
            </a:r>
            <a:endParaRPr lang="en-US" dirty="0"/>
          </a:p>
        </p:txBody>
      </p:sp>
      <p:pic>
        <p:nvPicPr>
          <p:cNvPr id="19" name="Audio 18">
            <a:hlinkClick r:id="" action="ppaction://media"/>
            <a:extLst>
              <a:ext uri="{FF2B5EF4-FFF2-40B4-BE49-F238E27FC236}">
                <a16:creationId xmlns:a16="http://schemas.microsoft.com/office/drawing/2014/main" id="{5E39A4A9-9514-4A11-9101-7BD71D882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1764230"/>
      </p:ext>
    </p:extLst>
  </p:cSld>
  <p:clrMapOvr>
    <a:masterClrMapping/>
  </p:clrMapOvr>
  <mc:AlternateContent xmlns:mc="http://schemas.openxmlformats.org/markup-compatibility/2006" xmlns:p14="http://schemas.microsoft.com/office/powerpoint/2010/main">
    <mc:Choice Requires="p14">
      <p:transition spd="med" p14:dur="700" advTm="73259">
        <p:fade/>
      </p:transition>
    </mc:Choice>
    <mc:Fallback xmlns="">
      <p:transition spd="med" advTm="73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9" name="Rectangle 8">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EC63A90-A09B-4AF4-B837-C8F8D747E0CE}"/>
              </a:ext>
            </a:extLst>
          </p:cNvPr>
          <p:cNvSpPr txBox="1"/>
          <p:nvPr/>
        </p:nvSpPr>
        <p:spPr>
          <a:xfrm>
            <a:off x="1280559" y="1286935"/>
            <a:ext cx="9638153" cy="2668377"/>
          </a:xfrm>
          <a:prstGeom prst="rect">
            <a:avLst/>
          </a:prstGeom>
          <a:effectLst/>
        </p:spPr>
        <p:txBody>
          <a:bodyPr vert="horz" lIns="91440" tIns="45720" rIns="91440" bIns="45720" rtlCol="0" anchor="b">
            <a:normAutofit/>
          </a:bodyPr>
          <a:lstStyle/>
          <a:p>
            <a:pPr algn="ctr">
              <a:spcBef>
                <a:spcPct val="0"/>
              </a:spcBef>
              <a:spcAft>
                <a:spcPts val="600"/>
              </a:spcAft>
            </a:pPr>
            <a:r>
              <a:rPr lang="en-US" sz="5400" b="1" kern="1200" dirty="0">
                <a:solidFill>
                  <a:schemeClr val="tx1"/>
                </a:solidFill>
                <a:latin typeface="+mj-lt"/>
                <a:ea typeface="+mj-ea"/>
                <a:cs typeface="+mj-cs"/>
              </a:rPr>
              <a:t>Thank you!</a:t>
            </a:r>
          </a:p>
        </p:txBody>
      </p:sp>
      <p:pic>
        <p:nvPicPr>
          <p:cNvPr id="12" name="Audio 11">
            <a:hlinkClick r:id="" action="ppaction://media"/>
            <a:extLst>
              <a:ext uri="{FF2B5EF4-FFF2-40B4-BE49-F238E27FC236}">
                <a16:creationId xmlns:a16="http://schemas.microsoft.com/office/drawing/2014/main" id="{ED4BF7DF-C04E-4C02-A8A5-963D50231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0687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3112">
        <p:fade/>
      </p:transition>
    </mc:Choice>
    <mc:Fallback xmlns="">
      <p:transition spd="med" advTm="23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40E8-6640-4D3C-A769-D1EF05B2B151}"/>
              </a:ext>
            </a:extLst>
          </p:cNvPr>
          <p:cNvSpPr>
            <a:spLocks noGrp="1"/>
          </p:cNvSpPr>
          <p:nvPr>
            <p:ph type="title"/>
          </p:nvPr>
        </p:nvSpPr>
        <p:spPr/>
        <p:txBody>
          <a:bodyPr/>
          <a:lstStyle/>
          <a:p>
            <a:r>
              <a:rPr lang="en-US" dirty="0"/>
              <a:t>What is GPA?</a:t>
            </a:r>
          </a:p>
        </p:txBody>
      </p:sp>
      <p:sp>
        <p:nvSpPr>
          <p:cNvPr id="3" name="Content Placeholder 2">
            <a:extLst>
              <a:ext uri="{FF2B5EF4-FFF2-40B4-BE49-F238E27FC236}">
                <a16:creationId xmlns:a16="http://schemas.microsoft.com/office/drawing/2014/main" id="{502F81CF-3C5F-4987-9F33-60C8BD3E656C}"/>
              </a:ext>
            </a:extLst>
          </p:cNvPr>
          <p:cNvSpPr>
            <a:spLocks noGrp="1"/>
          </p:cNvSpPr>
          <p:nvPr>
            <p:ph idx="1"/>
          </p:nvPr>
        </p:nvSpPr>
        <p:spPr>
          <a:xfrm>
            <a:off x="423348" y="2842260"/>
            <a:ext cx="3395148" cy="2891864"/>
          </a:xfrm>
          <a:ln>
            <a:solidFill>
              <a:schemeClr val="tx1"/>
            </a:solidFill>
          </a:ln>
        </p:spPr>
        <p:txBody>
          <a:bodyPr>
            <a:normAutofit/>
          </a:bodyPr>
          <a:lstStyle/>
          <a:p>
            <a:pPr marL="0" indent="0">
              <a:buNone/>
            </a:pPr>
            <a:r>
              <a:rPr lang="en-US" b="1" dirty="0"/>
              <a:t>Standard Quality Points</a:t>
            </a:r>
          </a:p>
          <a:p>
            <a:pPr marL="0" indent="0">
              <a:buNone/>
            </a:pPr>
            <a:endParaRPr lang="en-US" dirty="0"/>
          </a:p>
          <a:p>
            <a:pPr marL="0" indent="0">
              <a:buNone/>
            </a:pPr>
            <a:r>
              <a:rPr lang="en-US" dirty="0"/>
              <a:t>A=4</a:t>
            </a:r>
          </a:p>
          <a:p>
            <a:pPr marL="0" indent="0">
              <a:buNone/>
            </a:pPr>
            <a:r>
              <a:rPr lang="en-US" dirty="0"/>
              <a:t>B=3</a:t>
            </a:r>
          </a:p>
          <a:p>
            <a:pPr marL="0" indent="0">
              <a:buNone/>
            </a:pPr>
            <a:r>
              <a:rPr lang="en-US" dirty="0"/>
              <a:t>C=2</a:t>
            </a:r>
          </a:p>
          <a:p>
            <a:pPr marL="0" indent="0">
              <a:buNone/>
            </a:pPr>
            <a:r>
              <a:rPr lang="en-US" dirty="0"/>
              <a:t>D=1</a:t>
            </a:r>
          </a:p>
          <a:p>
            <a:pPr marL="0" indent="0">
              <a:buNone/>
            </a:pPr>
            <a:r>
              <a:rPr lang="en-US" dirty="0"/>
              <a:t>F=0</a:t>
            </a:r>
          </a:p>
        </p:txBody>
      </p:sp>
      <p:sp>
        <p:nvSpPr>
          <p:cNvPr id="4" name="Content Placeholder 2">
            <a:extLst>
              <a:ext uri="{FF2B5EF4-FFF2-40B4-BE49-F238E27FC236}">
                <a16:creationId xmlns:a16="http://schemas.microsoft.com/office/drawing/2014/main" id="{DB68CF16-BA83-4B1C-BC5B-242F07A437F5}"/>
              </a:ext>
            </a:extLst>
          </p:cNvPr>
          <p:cNvSpPr txBox="1">
            <a:spLocks/>
          </p:cNvSpPr>
          <p:nvPr/>
        </p:nvSpPr>
        <p:spPr>
          <a:xfrm>
            <a:off x="4054716" y="2842260"/>
            <a:ext cx="3395148" cy="2891864"/>
          </a:xfrm>
          <a:prstGeom prst="rect">
            <a:avLst/>
          </a:prstGeom>
          <a:ln>
            <a:solidFill>
              <a:schemeClr val="tx1"/>
            </a:solidFill>
          </a:ln>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US" b="1" dirty="0"/>
              <a:t>Honors Quality Points</a:t>
            </a:r>
          </a:p>
          <a:p>
            <a:pPr marL="0" indent="0">
              <a:buFont typeface="Wingdings 2" charset="2"/>
              <a:buNone/>
            </a:pPr>
            <a:endParaRPr lang="en-US" dirty="0"/>
          </a:p>
          <a:p>
            <a:pPr marL="0" indent="0">
              <a:buFont typeface="Wingdings 2" charset="2"/>
              <a:buNone/>
            </a:pPr>
            <a:r>
              <a:rPr lang="en-US" dirty="0"/>
              <a:t>A=4.5</a:t>
            </a:r>
          </a:p>
          <a:p>
            <a:pPr marL="0" indent="0">
              <a:buFont typeface="Wingdings 2" charset="2"/>
              <a:buNone/>
            </a:pPr>
            <a:r>
              <a:rPr lang="en-US" dirty="0"/>
              <a:t>B=3.5</a:t>
            </a:r>
          </a:p>
          <a:p>
            <a:pPr marL="0" indent="0">
              <a:buFont typeface="Wingdings 2" charset="2"/>
              <a:buNone/>
            </a:pPr>
            <a:r>
              <a:rPr lang="en-US" dirty="0"/>
              <a:t>C=2.5</a:t>
            </a:r>
          </a:p>
          <a:p>
            <a:pPr marL="0" indent="0">
              <a:buFont typeface="Wingdings 2" charset="2"/>
              <a:buNone/>
            </a:pPr>
            <a:r>
              <a:rPr lang="en-US" dirty="0"/>
              <a:t>D=1</a:t>
            </a:r>
          </a:p>
          <a:p>
            <a:pPr marL="0" indent="0">
              <a:buFont typeface="Wingdings 2" charset="2"/>
              <a:buNone/>
            </a:pPr>
            <a:r>
              <a:rPr lang="en-US" dirty="0"/>
              <a:t>F=0</a:t>
            </a:r>
          </a:p>
        </p:txBody>
      </p:sp>
      <p:sp>
        <p:nvSpPr>
          <p:cNvPr id="5" name="Content Placeholder 2">
            <a:extLst>
              <a:ext uri="{FF2B5EF4-FFF2-40B4-BE49-F238E27FC236}">
                <a16:creationId xmlns:a16="http://schemas.microsoft.com/office/drawing/2014/main" id="{E853BF8C-D9F5-4832-906A-68B9E5B115F4}"/>
              </a:ext>
            </a:extLst>
          </p:cNvPr>
          <p:cNvSpPr txBox="1">
            <a:spLocks/>
          </p:cNvSpPr>
          <p:nvPr/>
        </p:nvSpPr>
        <p:spPr>
          <a:xfrm>
            <a:off x="7592892" y="2842260"/>
            <a:ext cx="3395148" cy="2891865"/>
          </a:xfrm>
          <a:prstGeom prst="rect">
            <a:avLst/>
          </a:prstGeom>
          <a:ln>
            <a:solidFill>
              <a:schemeClr val="tx1"/>
            </a:solidFill>
          </a:ln>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US" b="1" dirty="0"/>
              <a:t>AP, Dual Enrollment, AICE, IB Quality Points</a:t>
            </a:r>
          </a:p>
          <a:p>
            <a:pPr marL="0" indent="0">
              <a:buFont typeface="Wingdings 2" charset="2"/>
              <a:buNone/>
            </a:pPr>
            <a:endParaRPr lang="en-US" dirty="0"/>
          </a:p>
          <a:p>
            <a:pPr marL="0" indent="0">
              <a:buFont typeface="Wingdings 2" charset="2"/>
              <a:buNone/>
            </a:pPr>
            <a:r>
              <a:rPr lang="en-US" dirty="0"/>
              <a:t>A=5</a:t>
            </a:r>
          </a:p>
          <a:p>
            <a:pPr marL="0" indent="0">
              <a:buFont typeface="Wingdings 2" charset="2"/>
              <a:buNone/>
            </a:pPr>
            <a:r>
              <a:rPr lang="en-US" dirty="0"/>
              <a:t>B=4</a:t>
            </a:r>
          </a:p>
          <a:p>
            <a:pPr marL="0" indent="0">
              <a:buFont typeface="Wingdings 2" charset="2"/>
              <a:buNone/>
            </a:pPr>
            <a:r>
              <a:rPr lang="en-US" dirty="0"/>
              <a:t>C=3</a:t>
            </a:r>
          </a:p>
          <a:p>
            <a:pPr marL="0" indent="0">
              <a:buFont typeface="Wingdings 2" charset="2"/>
              <a:buNone/>
            </a:pPr>
            <a:r>
              <a:rPr lang="en-US" dirty="0"/>
              <a:t>D=1</a:t>
            </a:r>
          </a:p>
          <a:p>
            <a:pPr marL="0" indent="0">
              <a:buFont typeface="Wingdings 2" charset="2"/>
              <a:buNone/>
            </a:pPr>
            <a:r>
              <a:rPr lang="en-US" dirty="0"/>
              <a:t>F=0</a:t>
            </a:r>
          </a:p>
        </p:txBody>
      </p:sp>
      <p:pic>
        <p:nvPicPr>
          <p:cNvPr id="15" name="Audio 14">
            <a:hlinkClick r:id="" action="ppaction://media"/>
            <a:extLst>
              <a:ext uri="{FF2B5EF4-FFF2-40B4-BE49-F238E27FC236}">
                <a16:creationId xmlns:a16="http://schemas.microsoft.com/office/drawing/2014/main" id="{7E96B6D8-49D0-456B-8B27-43431015725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32138996"/>
      </p:ext>
    </p:extLst>
  </p:cSld>
  <p:clrMapOvr>
    <a:masterClrMapping/>
  </p:clrMapOvr>
  <mc:AlternateContent xmlns:mc="http://schemas.openxmlformats.org/markup-compatibility/2006" xmlns:p14="http://schemas.microsoft.com/office/powerpoint/2010/main">
    <mc:Choice Requires="p14">
      <p:transition spd="med" p14:dur="700" advTm="109004">
        <p:fade/>
      </p:transition>
    </mc:Choice>
    <mc:Fallback xmlns="">
      <p:transition spd="med" advTm="1090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5"/>
                </p:tgtEl>
              </p:cMediaNode>
            </p:audio>
          </p:childTnLst>
        </p:cTn>
      </p:par>
    </p:tnLst>
    <p:bldLst>
      <p:bldP spid="3" grpId="0" build="p"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3EFC-F702-4E00-86A0-CF8528D79675}"/>
              </a:ext>
            </a:extLst>
          </p:cNvPr>
          <p:cNvSpPr>
            <a:spLocks noGrp="1"/>
          </p:cNvSpPr>
          <p:nvPr>
            <p:ph type="title"/>
          </p:nvPr>
        </p:nvSpPr>
        <p:spPr/>
        <p:txBody>
          <a:bodyPr/>
          <a:lstStyle/>
          <a:p>
            <a:r>
              <a:rPr lang="en-US" dirty="0"/>
              <a:t>How is GPA calculated?</a:t>
            </a:r>
          </a:p>
        </p:txBody>
      </p:sp>
      <p:sp>
        <p:nvSpPr>
          <p:cNvPr id="4" name="TextBox 3">
            <a:extLst>
              <a:ext uri="{FF2B5EF4-FFF2-40B4-BE49-F238E27FC236}">
                <a16:creationId xmlns:a16="http://schemas.microsoft.com/office/drawing/2014/main" id="{4F57288C-7D0E-429B-B215-36676A81A106}"/>
              </a:ext>
            </a:extLst>
          </p:cNvPr>
          <p:cNvSpPr txBox="1"/>
          <p:nvPr/>
        </p:nvSpPr>
        <p:spPr>
          <a:xfrm>
            <a:off x="0" y="2204739"/>
            <a:ext cx="12245340" cy="523220"/>
          </a:xfrm>
          <a:prstGeom prst="rect">
            <a:avLst/>
          </a:prstGeom>
          <a:noFill/>
        </p:spPr>
        <p:txBody>
          <a:bodyPr wrap="square" rtlCol="0">
            <a:spAutoFit/>
          </a:bodyPr>
          <a:lstStyle/>
          <a:p>
            <a:r>
              <a:rPr lang="en-US" sz="2800" b="1" dirty="0"/>
              <a:t>GPA=Total Quality Points/Total Number of Courses Taken Per Semester</a:t>
            </a:r>
          </a:p>
        </p:txBody>
      </p:sp>
      <p:sp>
        <p:nvSpPr>
          <p:cNvPr id="5" name="TextBox 4">
            <a:extLst>
              <a:ext uri="{FF2B5EF4-FFF2-40B4-BE49-F238E27FC236}">
                <a16:creationId xmlns:a16="http://schemas.microsoft.com/office/drawing/2014/main" id="{D96E1367-1920-45B0-A9A3-FD418F810051}"/>
              </a:ext>
            </a:extLst>
          </p:cNvPr>
          <p:cNvSpPr txBox="1"/>
          <p:nvPr/>
        </p:nvSpPr>
        <p:spPr>
          <a:xfrm>
            <a:off x="60960" y="2727959"/>
            <a:ext cx="2446020" cy="369332"/>
          </a:xfrm>
          <a:prstGeom prst="rect">
            <a:avLst/>
          </a:prstGeom>
          <a:noFill/>
        </p:spPr>
        <p:txBody>
          <a:bodyPr wrap="square" rtlCol="0">
            <a:spAutoFit/>
          </a:bodyPr>
          <a:lstStyle/>
          <a:p>
            <a:r>
              <a:rPr lang="en-US" dirty="0"/>
              <a:t>For example:</a:t>
            </a:r>
          </a:p>
        </p:txBody>
      </p:sp>
      <p:graphicFrame>
        <p:nvGraphicFramePr>
          <p:cNvPr id="8" name="Table 8">
            <a:extLst>
              <a:ext uri="{FF2B5EF4-FFF2-40B4-BE49-F238E27FC236}">
                <a16:creationId xmlns:a16="http://schemas.microsoft.com/office/drawing/2014/main" id="{D8CF343A-E307-478B-83C4-96E01C55D4C1}"/>
              </a:ext>
            </a:extLst>
          </p:cNvPr>
          <p:cNvGraphicFramePr>
            <a:graphicFrameLocks noGrp="1"/>
          </p:cNvGraphicFramePr>
          <p:nvPr>
            <p:ph idx="1"/>
            <p:extLst>
              <p:ext uri="{D42A27DB-BD31-4B8C-83A1-F6EECF244321}">
                <p14:modId xmlns:p14="http://schemas.microsoft.com/office/powerpoint/2010/main" val="4237952045"/>
              </p:ext>
            </p:extLst>
          </p:nvPr>
        </p:nvGraphicFramePr>
        <p:xfrm>
          <a:off x="165735" y="3097291"/>
          <a:ext cx="11913870" cy="3638787"/>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59569">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4.5 + 4.5 = 9</a:t>
                      </a:r>
                    </a:p>
                  </a:txBody>
                  <a:tcPr/>
                </a:tc>
                <a:tc>
                  <a:txBody>
                    <a:bodyPr/>
                    <a:lstStyle/>
                    <a:p>
                      <a:pPr algn="ctr"/>
                      <a:r>
                        <a:rPr lang="en-US" dirty="0"/>
                        <a:t>4.5 + 3.5 = 8</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4 + 4 = 8</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10" name="TextBox 9">
            <a:extLst>
              <a:ext uri="{FF2B5EF4-FFF2-40B4-BE49-F238E27FC236}">
                <a16:creationId xmlns:a16="http://schemas.microsoft.com/office/drawing/2014/main" id="{DF61AF86-4FDD-4C8C-A81F-A820DCEFC30D}"/>
              </a:ext>
            </a:extLst>
          </p:cNvPr>
          <p:cNvSpPr txBox="1"/>
          <p:nvPr/>
        </p:nvSpPr>
        <p:spPr>
          <a:xfrm>
            <a:off x="1539240" y="5870784"/>
            <a:ext cx="1569720" cy="923330"/>
          </a:xfrm>
          <a:prstGeom prst="rect">
            <a:avLst/>
          </a:prstGeom>
          <a:noFill/>
        </p:spPr>
        <p:txBody>
          <a:bodyPr wrap="square" rtlCol="0">
            <a:spAutoFit/>
          </a:bodyPr>
          <a:lstStyle/>
          <a:p>
            <a:pPr algn="ctr"/>
            <a:r>
              <a:rPr lang="en-US" dirty="0">
                <a:solidFill>
                  <a:schemeClr val="bg1"/>
                </a:solidFill>
              </a:rPr>
              <a:t>53 Quality Points/14 Semesters</a:t>
            </a:r>
          </a:p>
        </p:txBody>
      </p:sp>
      <p:sp>
        <p:nvSpPr>
          <p:cNvPr id="11" name="TextBox 10">
            <a:extLst>
              <a:ext uri="{FF2B5EF4-FFF2-40B4-BE49-F238E27FC236}">
                <a16:creationId xmlns:a16="http://schemas.microsoft.com/office/drawing/2014/main" id="{AEC40D96-FF8B-4B55-84DE-FC11E6D7FF22}"/>
              </a:ext>
            </a:extLst>
          </p:cNvPr>
          <p:cNvSpPr txBox="1"/>
          <p:nvPr/>
        </p:nvSpPr>
        <p:spPr>
          <a:xfrm>
            <a:off x="2971800" y="6009283"/>
            <a:ext cx="2240280" cy="646331"/>
          </a:xfrm>
          <a:prstGeom prst="rect">
            <a:avLst/>
          </a:prstGeom>
          <a:noFill/>
        </p:spPr>
        <p:txBody>
          <a:bodyPr wrap="square" rtlCol="0">
            <a:spAutoFit/>
          </a:bodyPr>
          <a:lstStyle/>
          <a:p>
            <a:pPr algn="ctr"/>
            <a:r>
              <a:rPr lang="en-US" dirty="0">
                <a:solidFill>
                  <a:schemeClr val="bg1"/>
                </a:solidFill>
              </a:rPr>
              <a:t>3.79 Weighted GPA for 9</a:t>
            </a:r>
            <a:r>
              <a:rPr lang="en-US" baseline="30000" dirty="0">
                <a:solidFill>
                  <a:schemeClr val="bg1"/>
                </a:solidFill>
              </a:rPr>
              <a:t>th</a:t>
            </a:r>
            <a:r>
              <a:rPr lang="en-US" dirty="0">
                <a:solidFill>
                  <a:schemeClr val="bg1"/>
                </a:solidFill>
              </a:rPr>
              <a:t> grade</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2" name="Ink 11">
                <a:extLst>
                  <a:ext uri="{FF2B5EF4-FFF2-40B4-BE49-F238E27FC236}">
                    <a16:creationId xmlns:a16="http://schemas.microsoft.com/office/drawing/2014/main" id="{33CC4229-0330-4B85-B29E-AAE9F636129B}"/>
                  </a:ext>
                </a:extLst>
              </p14:cNvPr>
              <p14:cNvContentPartPr/>
              <p14:nvPr>
                <p:extLst>
                  <p:ext uri="{42D2F446-02D8-4167-A562-619A0277C38B}">
                    <p15:isNarration xmlns:p15="http://schemas.microsoft.com/office/powerpoint/2012/main" val="1"/>
                  </p:ext>
                </p:extLst>
              </p14:nvPr>
            </p14:nvContentPartPr>
            <p14:xfrm>
              <a:off x="1624680" y="2581920"/>
              <a:ext cx="9891000" cy="3882960"/>
            </p14:xfrm>
          </p:contentPart>
        </mc:Choice>
        <mc:Fallback xmlns="">
          <p:pic>
            <p:nvPicPr>
              <p:cNvPr id="12" name="Ink 11">
                <a:extLst>
                  <a:ext uri="{FF2B5EF4-FFF2-40B4-BE49-F238E27FC236}">
                    <a16:creationId xmlns:a16="http://schemas.microsoft.com/office/drawing/2014/main" id="{33CC4229-0330-4B85-B29E-AAE9F636129B}"/>
                  </a:ext>
                </a:extLst>
              </p:cNvPr>
              <p:cNvPicPr>
                <a:picLocks noGrp="1" noRot="1" noChangeAspect="1" noMove="1" noResize="1" noEditPoints="1" noAdjustHandles="1" noChangeArrowheads="1" noChangeShapeType="1"/>
              </p:cNvPicPr>
              <p:nvPr/>
            </p:nvPicPr>
            <p:blipFill>
              <a:blip r:embed="rId6"/>
              <a:stretch>
                <a:fillRect/>
              </a:stretch>
            </p:blipFill>
            <p:spPr>
              <a:xfrm>
                <a:off x="1615320" y="2572560"/>
                <a:ext cx="9909720" cy="3901680"/>
              </a:xfrm>
              <a:prstGeom prst="rect">
                <a:avLst/>
              </a:prstGeom>
            </p:spPr>
          </p:pic>
        </mc:Fallback>
      </mc:AlternateContent>
      <p:pic>
        <p:nvPicPr>
          <p:cNvPr id="13" name="Audio 12">
            <a:hlinkClick r:id="" action="ppaction://media"/>
            <a:extLst>
              <a:ext uri="{FF2B5EF4-FFF2-40B4-BE49-F238E27FC236}">
                <a16:creationId xmlns:a16="http://schemas.microsoft.com/office/drawing/2014/main" id="{407E8842-614F-4BD3-8708-9CE71C52E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5717058"/>
      </p:ext>
    </p:extLst>
  </p:cSld>
  <p:clrMapOvr>
    <a:masterClrMapping/>
  </p:clrMapOvr>
  <mc:AlternateContent xmlns:mc="http://schemas.openxmlformats.org/markup-compatibility/2006" xmlns:p14="http://schemas.microsoft.com/office/powerpoint/2010/main">
    <mc:Choice Requires="p14">
      <p:transition spd="med" p14:dur="700" advTm="117505">
        <p:fade/>
      </p:transition>
    </mc:Choice>
    <mc:Fallback xmlns="">
      <p:transition spd="med" advTm="117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1B58-1D78-4A3A-B0F9-A5C3B0CE1A5D}"/>
              </a:ext>
            </a:extLst>
          </p:cNvPr>
          <p:cNvSpPr>
            <a:spLocks noGrp="1"/>
          </p:cNvSpPr>
          <p:nvPr>
            <p:ph type="title"/>
          </p:nvPr>
        </p:nvSpPr>
        <p:spPr>
          <a:xfrm>
            <a:off x="810000" y="447187"/>
            <a:ext cx="10571998" cy="1256921"/>
          </a:xfrm>
        </p:spPr>
        <p:txBody>
          <a:bodyPr/>
          <a:lstStyle/>
          <a:p>
            <a:r>
              <a:rPr lang="en-US" dirty="0"/>
              <a:t>What happens to my GPA when I make low grades?</a:t>
            </a:r>
          </a:p>
        </p:txBody>
      </p:sp>
      <p:graphicFrame>
        <p:nvGraphicFramePr>
          <p:cNvPr id="5" name="Table 8">
            <a:extLst>
              <a:ext uri="{FF2B5EF4-FFF2-40B4-BE49-F238E27FC236}">
                <a16:creationId xmlns:a16="http://schemas.microsoft.com/office/drawing/2014/main" id="{71F60158-56C5-4F90-9EA4-40960D6E8103}"/>
              </a:ext>
            </a:extLst>
          </p:cNvPr>
          <p:cNvGraphicFramePr>
            <a:graphicFrameLocks noGrp="1"/>
          </p:cNvGraphicFramePr>
          <p:nvPr>
            <p:ph idx="1"/>
            <p:extLst>
              <p:ext uri="{D42A27DB-BD31-4B8C-83A1-F6EECF244321}">
                <p14:modId xmlns:p14="http://schemas.microsoft.com/office/powerpoint/2010/main" val="254982781"/>
              </p:ext>
            </p:extLst>
          </p:nvPr>
        </p:nvGraphicFramePr>
        <p:xfrm>
          <a:off x="139064" y="2590214"/>
          <a:ext cx="11913870" cy="3678682"/>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99464">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F</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4.5 + 4.5 = 9</a:t>
                      </a:r>
                    </a:p>
                  </a:txBody>
                  <a:tcPr/>
                </a:tc>
                <a:tc>
                  <a:txBody>
                    <a:bodyPr/>
                    <a:lstStyle/>
                    <a:p>
                      <a:pPr algn="ctr"/>
                      <a:r>
                        <a:rPr lang="en-US" dirty="0"/>
                        <a:t>4.5 + 3.5 = 8</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2 + 0 = 2</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6" name="TextBox 5">
            <a:extLst>
              <a:ext uri="{FF2B5EF4-FFF2-40B4-BE49-F238E27FC236}">
                <a16:creationId xmlns:a16="http://schemas.microsoft.com/office/drawing/2014/main" id="{27A3DA19-0899-45C7-B161-E15D809582AB}"/>
              </a:ext>
            </a:extLst>
          </p:cNvPr>
          <p:cNvSpPr txBox="1"/>
          <p:nvPr/>
        </p:nvSpPr>
        <p:spPr>
          <a:xfrm>
            <a:off x="1597429" y="5405271"/>
            <a:ext cx="1569720" cy="923330"/>
          </a:xfrm>
          <a:prstGeom prst="rect">
            <a:avLst/>
          </a:prstGeom>
          <a:noFill/>
        </p:spPr>
        <p:txBody>
          <a:bodyPr wrap="square" rtlCol="0">
            <a:spAutoFit/>
          </a:bodyPr>
          <a:lstStyle/>
          <a:p>
            <a:pPr algn="ctr"/>
            <a:r>
              <a:rPr lang="en-US" dirty="0">
                <a:solidFill>
                  <a:schemeClr val="bg1"/>
                </a:solidFill>
              </a:rPr>
              <a:t>47 Quality Points/14 Semesters</a:t>
            </a:r>
          </a:p>
        </p:txBody>
      </p:sp>
      <p:sp>
        <p:nvSpPr>
          <p:cNvPr id="7" name="TextBox 6">
            <a:extLst>
              <a:ext uri="{FF2B5EF4-FFF2-40B4-BE49-F238E27FC236}">
                <a16:creationId xmlns:a16="http://schemas.microsoft.com/office/drawing/2014/main" id="{4FF2CEB3-202B-46C5-AA89-089EF71619FF}"/>
              </a:ext>
            </a:extLst>
          </p:cNvPr>
          <p:cNvSpPr txBox="1"/>
          <p:nvPr/>
        </p:nvSpPr>
        <p:spPr>
          <a:xfrm>
            <a:off x="2921924" y="5477268"/>
            <a:ext cx="2240280" cy="646331"/>
          </a:xfrm>
          <a:prstGeom prst="rect">
            <a:avLst/>
          </a:prstGeom>
          <a:noFill/>
        </p:spPr>
        <p:txBody>
          <a:bodyPr wrap="square" rtlCol="0">
            <a:spAutoFit/>
          </a:bodyPr>
          <a:lstStyle/>
          <a:p>
            <a:pPr algn="ctr"/>
            <a:r>
              <a:rPr lang="en-US" dirty="0">
                <a:solidFill>
                  <a:schemeClr val="bg1"/>
                </a:solidFill>
              </a:rPr>
              <a:t>3.35 Weighted GPA for 9</a:t>
            </a:r>
            <a:r>
              <a:rPr lang="en-US" baseline="30000" dirty="0">
                <a:solidFill>
                  <a:schemeClr val="bg1"/>
                </a:solidFill>
              </a:rPr>
              <a:t>th</a:t>
            </a:r>
            <a:r>
              <a:rPr lang="en-US" dirty="0">
                <a:solidFill>
                  <a:schemeClr val="bg1"/>
                </a:solidFill>
              </a:rPr>
              <a:t> grade</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2" name="Ink 11">
                <a:extLst>
                  <a:ext uri="{FF2B5EF4-FFF2-40B4-BE49-F238E27FC236}">
                    <a16:creationId xmlns:a16="http://schemas.microsoft.com/office/drawing/2014/main" id="{9BDA4902-EFEB-445C-831E-7923363FF208}"/>
                  </a:ext>
                </a:extLst>
              </p14:cNvPr>
              <p14:cNvContentPartPr/>
              <p14:nvPr>
                <p:extLst>
                  <p:ext uri="{42D2F446-02D8-4167-A562-619A0277C38B}">
                    <p15:isNarration xmlns:p15="http://schemas.microsoft.com/office/powerpoint/2012/main" val="1"/>
                  </p:ext>
                </p:extLst>
              </p14:nvPr>
            </p14:nvContentPartPr>
            <p14:xfrm>
              <a:off x="1778760" y="2967840"/>
              <a:ext cx="9971640" cy="3075120"/>
            </p14:xfrm>
          </p:contentPart>
        </mc:Choice>
        <mc:Fallback xmlns="">
          <p:pic>
            <p:nvPicPr>
              <p:cNvPr id="12" name="Ink 11">
                <a:extLst>
                  <a:ext uri="{FF2B5EF4-FFF2-40B4-BE49-F238E27FC236}">
                    <a16:creationId xmlns:a16="http://schemas.microsoft.com/office/drawing/2014/main" id="{9BDA4902-EFEB-445C-831E-7923363FF208}"/>
                  </a:ext>
                </a:extLst>
              </p:cNvPr>
              <p:cNvPicPr>
                <a:picLocks noGrp="1" noRot="1" noChangeAspect="1" noMove="1" noResize="1" noEditPoints="1" noAdjustHandles="1" noChangeArrowheads="1" noChangeShapeType="1"/>
              </p:cNvPicPr>
              <p:nvPr/>
            </p:nvPicPr>
            <p:blipFill>
              <a:blip r:embed="rId6"/>
              <a:stretch>
                <a:fillRect/>
              </a:stretch>
            </p:blipFill>
            <p:spPr>
              <a:xfrm>
                <a:off x="1769400" y="2958480"/>
                <a:ext cx="9990360" cy="3093840"/>
              </a:xfrm>
              <a:prstGeom prst="rect">
                <a:avLst/>
              </a:prstGeom>
            </p:spPr>
          </p:pic>
        </mc:Fallback>
      </mc:AlternateContent>
      <p:pic>
        <p:nvPicPr>
          <p:cNvPr id="13" name="Audio 12">
            <a:hlinkClick r:id="" action="ppaction://media"/>
            <a:extLst>
              <a:ext uri="{FF2B5EF4-FFF2-40B4-BE49-F238E27FC236}">
                <a16:creationId xmlns:a16="http://schemas.microsoft.com/office/drawing/2014/main" id="{E62F5687-C013-4509-95F4-862F6B8F3E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990840"/>
      </p:ext>
    </p:extLst>
  </p:cSld>
  <p:clrMapOvr>
    <a:masterClrMapping/>
  </p:clrMapOvr>
  <mc:AlternateContent xmlns:mc="http://schemas.openxmlformats.org/markup-compatibility/2006" xmlns:p14="http://schemas.microsoft.com/office/powerpoint/2010/main">
    <mc:Choice Requires="p14">
      <p:transition spd="med" p14:dur="700" advTm="88482">
        <p:fade/>
      </p:transition>
    </mc:Choice>
    <mc:Fallback xmlns="">
      <p:transition spd="med" advTm="88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1A5E-FF76-46AF-ADE1-3A3F678E070A}"/>
              </a:ext>
            </a:extLst>
          </p:cNvPr>
          <p:cNvSpPr>
            <a:spLocks noGrp="1"/>
          </p:cNvSpPr>
          <p:nvPr>
            <p:ph type="title"/>
          </p:nvPr>
        </p:nvSpPr>
        <p:spPr/>
        <p:txBody>
          <a:bodyPr/>
          <a:lstStyle/>
          <a:p>
            <a:r>
              <a:rPr lang="en-US" dirty="0"/>
              <a:t>Unweighted (Graduation) GPA</a:t>
            </a:r>
          </a:p>
        </p:txBody>
      </p:sp>
      <p:graphicFrame>
        <p:nvGraphicFramePr>
          <p:cNvPr id="4" name="Table 8">
            <a:extLst>
              <a:ext uri="{FF2B5EF4-FFF2-40B4-BE49-F238E27FC236}">
                <a16:creationId xmlns:a16="http://schemas.microsoft.com/office/drawing/2014/main" id="{8F2ED1D7-9D65-4814-8D03-C3B8132DC7C4}"/>
              </a:ext>
            </a:extLst>
          </p:cNvPr>
          <p:cNvGraphicFramePr>
            <a:graphicFrameLocks noGrp="1"/>
          </p:cNvGraphicFramePr>
          <p:nvPr>
            <p:ph idx="1"/>
            <p:extLst>
              <p:ext uri="{D42A27DB-BD31-4B8C-83A1-F6EECF244321}">
                <p14:modId xmlns:p14="http://schemas.microsoft.com/office/powerpoint/2010/main" val="3266688821"/>
              </p:ext>
            </p:extLst>
          </p:nvPr>
        </p:nvGraphicFramePr>
        <p:xfrm>
          <a:off x="139064" y="2473836"/>
          <a:ext cx="11913870" cy="3638787"/>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59569">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 + 4 = 8</a:t>
                      </a:r>
                    </a:p>
                  </a:txBody>
                  <a:tcPr/>
                </a:tc>
                <a:tc>
                  <a:txBody>
                    <a:bodyPr/>
                    <a:lstStyle/>
                    <a:p>
                      <a:pPr algn="ctr"/>
                      <a:r>
                        <a:rPr lang="en-US" dirty="0"/>
                        <a:t>4 + 3 = 7</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4 + 4 = 8</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5" name="TextBox 4">
            <a:extLst>
              <a:ext uri="{FF2B5EF4-FFF2-40B4-BE49-F238E27FC236}">
                <a16:creationId xmlns:a16="http://schemas.microsoft.com/office/drawing/2014/main" id="{1146D514-CB46-472E-99FC-F4C434882374}"/>
              </a:ext>
            </a:extLst>
          </p:cNvPr>
          <p:cNvSpPr txBox="1"/>
          <p:nvPr/>
        </p:nvSpPr>
        <p:spPr>
          <a:xfrm>
            <a:off x="1572491" y="5255642"/>
            <a:ext cx="1569720" cy="923330"/>
          </a:xfrm>
          <a:prstGeom prst="rect">
            <a:avLst/>
          </a:prstGeom>
          <a:noFill/>
        </p:spPr>
        <p:txBody>
          <a:bodyPr wrap="square" rtlCol="0">
            <a:spAutoFit/>
          </a:bodyPr>
          <a:lstStyle/>
          <a:p>
            <a:pPr algn="ctr"/>
            <a:r>
              <a:rPr lang="en-US" dirty="0">
                <a:solidFill>
                  <a:schemeClr val="bg1"/>
                </a:solidFill>
              </a:rPr>
              <a:t>51 Quality Points/14 Semesters</a:t>
            </a:r>
          </a:p>
        </p:txBody>
      </p:sp>
      <p:sp>
        <p:nvSpPr>
          <p:cNvPr id="6" name="TextBox 5">
            <a:extLst>
              <a:ext uri="{FF2B5EF4-FFF2-40B4-BE49-F238E27FC236}">
                <a16:creationId xmlns:a16="http://schemas.microsoft.com/office/drawing/2014/main" id="{4A892373-D894-47CB-B6EB-8BDEFD3963AF}"/>
              </a:ext>
            </a:extLst>
          </p:cNvPr>
          <p:cNvSpPr txBox="1"/>
          <p:nvPr/>
        </p:nvSpPr>
        <p:spPr>
          <a:xfrm>
            <a:off x="2896986" y="5335952"/>
            <a:ext cx="2240280" cy="646331"/>
          </a:xfrm>
          <a:prstGeom prst="rect">
            <a:avLst/>
          </a:prstGeom>
          <a:noFill/>
        </p:spPr>
        <p:txBody>
          <a:bodyPr wrap="square" rtlCol="0">
            <a:spAutoFit/>
          </a:bodyPr>
          <a:lstStyle/>
          <a:p>
            <a:pPr algn="ctr"/>
            <a:r>
              <a:rPr lang="en-US" dirty="0">
                <a:solidFill>
                  <a:schemeClr val="bg1"/>
                </a:solidFill>
              </a:rPr>
              <a:t>3.64 unweighted GPA for 9</a:t>
            </a:r>
            <a:r>
              <a:rPr lang="en-US" baseline="30000" dirty="0">
                <a:solidFill>
                  <a:schemeClr val="bg1"/>
                </a:solidFill>
              </a:rPr>
              <a:t>th</a:t>
            </a:r>
            <a:r>
              <a:rPr lang="en-US" dirty="0">
                <a:solidFill>
                  <a:schemeClr val="bg1"/>
                </a:solidFill>
              </a:rPr>
              <a:t> grade</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6271EF1A-2868-47D7-80E3-E2D72BD91161}"/>
                  </a:ext>
                </a:extLst>
              </p14:cNvPr>
              <p14:cNvContentPartPr/>
              <p14:nvPr>
                <p:extLst>
                  <p:ext uri="{42D2F446-02D8-4167-A562-619A0277C38B}">
                    <p15:isNarration xmlns:p15="http://schemas.microsoft.com/office/powerpoint/2012/main" val="1"/>
                  </p:ext>
                </p:extLst>
              </p14:nvPr>
            </p14:nvContentPartPr>
            <p14:xfrm>
              <a:off x="1078560" y="331200"/>
              <a:ext cx="7061040" cy="5610240"/>
            </p14:xfrm>
          </p:contentPart>
        </mc:Choice>
        <mc:Fallback xmlns="">
          <p:pic>
            <p:nvPicPr>
              <p:cNvPr id="8" name="Ink 7">
                <a:extLst>
                  <a:ext uri="{FF2B5EF4-FFF2-40B4-BE49-F238E27FC236}">
                    <a16:creationId xmlns:a16="http://schemas.microsoft.com/office/drawing/2014/main" id="{6271EF1A-2868-47D7-80E3-E2D72BD91161}"/>
                  </a:ext>
                </a:extLst>
              </p:cNvPr>
              <p:cNvPicPr>
                <a:picLocks noGrp="1" noRot="1" noChangeAspect="1" noMove="1" noResize="1" noEditPoints="1" noAdjustHandles="1" noChangeArrowheads="1" noChangeShapeType="1"/>
              </p:cNvPicPr>
              <p:nvPr/>
            </p:nvPicPr>
            <p:blipFill>
              <a:blip r:embed="rId6"/>
              <a:stretch>
                <a:fillRect/>
              </a:stretch>
            </p:blipFill>
            <p:spPr>
              <a:xfrm>
                <a:off x="1069200" y="321840"/>
                <a:ext cx="7079760" cy="5628960"/>
              </a:xfrm>
              <a:prstGeom prst="rect">
                <a:avLst/>
              </a:prstGeom>
            </p:spPr>
          </p:pic>
        </mc:Fallback>
      </mc:AlternateContent>
      <p:pic>
        <p:nvPicPr>
          <p:cNvPr id="9" name="Audio 8">
            <a:hlinkClick r:id="" action="ppaction://media"/>
            <a:extLst>
              <a:ext uri="{FF2B5EF4-FFF2-40B4-BE49-F238E27FC236}">
                <a16:creationId xmlns:a16="http://schemas.microsoft.com/office/drawing/2014/main" id="{117FB1AE-DCC6-4B88-9A78-E5CAAC655E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1727286"/>
      </p:ext>
    </p:extLst>
  </p:cSld>
  <p:clrMapOvr>
    <a:masterClrMapping/>
  </p:clrMapOvr>
  <mc:AlternateContent xmlns:mc="http://schemas.openxmlformats.org/markup-compatibility/2006" xmlns:p14="http://schemas.microsoft.com/office/powerpoint/2010/main">
    <mc:Choice Requires="p14">
      <p:transition spd="med" p14:dur="700" advTm="54065">
        <p:fade/>
      </p:transition>
    </mc:Choice>
    <mc:Fallback xmlns="">
      <p:transition spd="med" advTm="54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EF82-753B-4484-96E6-1280CDF2DFF0}"/>
              </a:ext>
            </a:extLst>
          </p:cNvPr>
          <p:cNvSpPr>
            <a:spLocks noGrp="1"/>
          </p:cNvSpPr>
          <p:nvPr>
            <p:ph type="title"/>
          </p:nvPr>
        </p:nvSpPr>
        <p:spPr/>
        <p:txBody>
          <a:bodyPr/>
          <a:lstStyle/>
          <a:p>
            <a:r>
              <a:rPr lang="en-US" dirty="0"/>
              <a:t>Unweighted GPA (continued)</a:t>
            </a:r>
          </a:p>
        </p:txBody>
      </p:sp>
      <p:graphicFrame>
        <p:nvGraphicFramePr>
          <p:cNvPr id="4" name="Table 8">
            <a:extLst>
              <a:ext uri="{FF2B5EF4-FFF2-40B4-BE49-F238E27FC236}">
                <a16:creationId xmlns:a16="http://schemas.microsoft.com/office/drawing/2014/main" id="{4C655CD9-968C-4A52-87D9-58D9A8FB844F}"/>
              </a:ext>
            </a:extLst>
          </p:cNvPr>
          <p:cNvGraphicFramePr>
            <a:graphicFrameLocks noGrp="1"/>
          </p:cNvGraphicFramePr>
          <p:nvPr>
            <p:ph idx="1"/>
            <p:extLst>
              <p:ext uri="{D42A27DB-BD31-4B8C-83A1-F6EECF244321}">
                <p14:modId xmlns:p14="http://schemas.microsoft.com/office/powerpoint/2010/main" val="694021012"/>
              </p:ext>
            </p:extLst>
          </p:nvPr>
        </p:nvGraphicFramePr>
        <p:xfrm>
          <a:off x="139064" y="2590214"/>
          <a:ext cx="11913870" cy="3678682"/>
        </p:xfrm>
        <a:graphic>
          <a:graphicData uri="http://schemas.openxmlformats.org/drawingml/2006/table">
            <a:tbl>
              <a:tblPr firstRow="1" bandRow="1">
                <a:tableStyleId>{5C22544A-7EE6-4342-B048-85BDC9FD1C3A}</a:tableStyleId>
              </a:tblPr>
              <a:tblGrid>
                <a:gridCol w="1436370">
                  <a:extLst>
                    <a:ext uri="{9D8B030D-6E8A-4147-A177-3AD203B41FA5}">
                      <a16:colId xmlns:a16="http://schemas.microsoft.com/office/drawing/2014/main" val="3242804433"/>
                    </a:ext>
                  </a:extLst>
                </a:gridCol>
                <a:gridCol w="1491615">
                  <a:extLst>
                    <a:ext uri="{9D8B030D-6E8A-4147-A177-3AD203B41FA5}">
                      <a16:colId xmlns:a16="http://schemas.microsoft.com/office/drawing/2014/main" val="1692935478"/>
                    </a:ext>
                  </a:extLst>
                </a:gridCol>
                <a:gridCol w="1943100">
                  <a:extLst>
                    <a:ext uri="{9D8B030D-6E8A-4147-A177-3AD203B41FA5}">
                      <a16:colId xmlns:a16="http://schemas.microsoft.com/office/drawing/2014/main" val="2315235112"/>
                    </a:ext>
                  </a:extLst>
                </a:gridCol>
                <a:gridCol w="1297305">
                  <a:extLst>
                    <a:ext uri="{9D8B030D-6E8A-4147-A177-3AD203B41FA5}">
                      <a16:colId xmlns:a16="http://schemas.microsoft.com/office/drawing/2014/main" val="3437010609"/>
                    </a:ext>
                  </a:extLst>
                </a:gridCol>
                <a:gridCol w="1436370">
                  <a:extLst>
                    <a:ext uri="{9D8B030D-6E8A-4147-A177-3AD203B41FA5}">
                      <a16:colId xmlns:a16="http://schemas.microsoft.com/office/drawing/2014/main" val="1329730931"/>
                    </a:ext>
                  </a:extLst>
                </a:gridCol>
                <a:gridCol w="1436370">
                  <a:extLst>
                    <a:ext uri="{9D8B030D-6E8A-4147-A177-3AD203B41FA5}">
                      <a16:colId xmlns:a16="http://schemas.microsoft.com/office/drawing/2014/main" val="296238784"/>
                    </a:ext>
                  </a:extLst>
                </a:gridCol>
                <a:gridCol w="1436370">
                  <a:extLst>
                    <a:ext uri="{9D8B030D-6E8A-4147-A177-3AD203B41FA5}">
                      <a16:colId xmlns:a16="http://schemas.microsoft.com/office/drawing/2014/main" val="2477140722"/>
                    </a:ext>
                  </a:extLst>
                </a:gridCol>
                <a:gridCol w="1436370">
                  <a:extLst>
                    <a:ext uri="{9D8B030D-6E8A-4147-A177-3AD203B41FA5}">
                      <a16:colId xmlns:a16="http://schemas.microsoft.com/office/drawing/2014/main" val="1197203948"/>
                    </a:ext>
                  </a:extLst>
                </a:gridCol>
              </a:tblGrid>
              <a:tr h="1133187">
                <a:tc>
                  <a:txBody>
                    <a:bodyPr/>
                    <a:lstStyle/>
                    <a:p>
                      <a:endParaRPr lang="en-US" dirty="0"/>
                    </a:p>
                  </a:txBody>
                  <a:tcPr/>
                </a:tc>
                <a:tc>
                  <a:txBody>
                    <a:bodyPr/>
                    <a:lstStyle/>
                    <a:p>
                      <a:r>
                        <a:rPr lang="en-US" dirty="0"/>
                        <a:t>English 1</a:t>
                      </a:r>
                    </a:p>
                  </a:txBody>
                  <a:tcPr/>
                </a:tc>
                <a:tc>
                  <a:txBody>
                    <a:bodyPr/>
                    <a:lstStyle/>
                    <a:p>
                      <a:r>
                        <a:rPr lang="en-US" dirty="0"/>
                        <a:t>World Cultural </a:t>
                      </a:r>
                    </a:p>
                    <a:p>
                      <a:r>
                        <a:rPr lang="en-US" dirty="0"/>
                        <a:t>Geography</a:t>
                      </a:r>
                    </a:p>
                  </a:txBody>
                  <a:tcPr/>
                </a:tc>
                <a:tc>
                  <a:txBody>
                    <a:bodyPr/>
                    <a:lstStyle/>
                    <a:p>
                      <a:r>
                        <a:rPr lang="en-US" dirty="0"/>
                        <a:t>Physical Science Honors</a:t>
                      </a:r>
                    </a:p>
                  </a:txBody>
                  <a:tcPr/>
                </a:tc>
                <a:tc>
                  <a:txBody>
                    <a:bodyPr/>
                    <a:lstStyle/>
                    <a:p>
                      <a:r>
                        <a:rPr lang="en-US" dirty="0"/>
                        <a:t>Algebra 1 Honors</a:t>
                      </a:r>
                    </a:p>
                  </a:txBody>
                  <a:tcPr/>
                </a:tc>
                <a:tc>
                  <a:txBody>
                    <a:bodyPr/>
                    <a:lstStyle/>
                    <a:p>
                      <a:r>
                        <a:rPr lang="en-US" dirty="0"/>
                        <a:t>TV Production 1</a:t>
                      </a:r>
                    </a:p>
                  </a:txBody>
                  <a:tcPr/>
                </a:tc>
                <a:tc>
                  <a:txBody>
                    <a:bodyPr/>
                    <a:lstStyle/>
                    <a:p>
                      <a:r>
                        <a:rPr lang="en-US" dirty="0"/>
                        <a:t>Spanish 1</a:t>
                      </a:r>
                    </a:p>
                  </a:txBody>
                  <a:tcPr/>
                </a:tc>
                <a:tc>
                  <a:txBody>
                    <a:bodyPr/>
                    <a:lstStyle/>
                    <a:p>
                      <a:r>
                        <a:rPr lang="en-US" dirty="0"/>
                        <a:t>HOPE</a:t>
                      </a:r>
                    </a:p>
                  </a:txBody>
                  <a:tcPr/>
                </a:tc>
                <a:extLst>
                  <a:ext uri="{0D108BD9-81ED-4DB2-BD59-A6C34878D82A}">
                    <a16:rowId xmlns:a16="http://schemas.microsoft.com/office/drawing/2014/main" val="1922467429"/>
                  </a:ext>
                </a:extLst>
              </a:tr>
              <a:tr h="499464">
                <a:tc>
                  <a:txBody>
                    <a:bodyPr/>
                    <a:lstStyle/>
                    <a:p>
                      <a:r>
                        <a:rPr lang="en-US" dirty="0"/>
                        <a:t>Semester 1</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928350209"/>
                  </a:ext>
                </a:extLst>
              </a:tr>
              <a:tr h="459569">
                <a:tc>
                  <a:txBody>
                    <a:bodyPr/>
                    <a:lstStyle/>
                    <a:p>
                      <a:r>
                        <a:rPr lang="en-US" dirty="0"/>
                        <a:t>Semester 2</a:t>
                      </a:r>
                    </a:p>
                  </a:txBody>
                  <a:tcPr/>
                </a:tc>
                <a:tc>
                  <a:txBody>
                    <a:bodyPr/>
                    <a:lstStyle/>
                    <a:p>
                      <a:pPr algn="ctr"/>
                      <a:r>
                        <a:rPr lang="en-US" dirty="0"/>
                        <a:t>B</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A</a:t>
                      </a:r>
                    </a:p>
                  </a:txBody>
                  <a:tcPr/>
                </a:tc>
                <a:tc>
                  <a:txBody>
                    <a:bodyPr/>
                    <a:lstStyle/>
                    <a:p>
                      <a:pPr algn="ctr"/>
                      <a:r>
                        <a:rPr lang="en-US" dirty="0"/>
                        <a:t>F</a:t>
                      </a:r>
                    </a:p>
                  </a:txBody>
                  <a:tcPr/>
                </a:tc>
                <a:extLst>
                  <a:ext uri="{0D108BD9-81ED-4DB2-BD59-A6C34878D82A}">
                    <a16:rowId xmlns:a16="http://schemas.microsoft.com/office/drawing/2014/main" val="1826543562"/>
                  </a:ext>
                </a:extLst>
              </a:tr>
              <a:tr h="793231">
                <a:tc>
                  <a:txBody>
                    <a:bodyPr/>
                    <a:lstStyle/>
                    <a:p>
                      <a:r>
                        <a:rPr lang="en-US" dirty="0"/>
                        <a:t>Quality Points</a:t>
                      </a:r>
                    </a:p>
                  </a:txBody>
                  <a:tcPr/>
                </a:tc>
                <a:tc>
                  <a:txBody>
                    <a:bodyPr/>
                    <a:lstStyle/>
                    <a:p>
                      <a:pPr algn="ctr"/>
                      <a:r>
                        <a:rPr lang="en-US" dirty="0"/>
                        <a:t>3 + 3 = 6</a:t>
                      </a:r>
                    </a:p>
                  </a:txBody>
                  <a:tcPr/>
                </a:tc>
                <a:tc>
                  <a:txBody>
                    <a:bodyPr/>
                    <a:lstStyle/>
                    <a:p>
                      <a:pPr algn="ctr"/>
                      <a:r>
                        <a:rPr lang="en-US" dirty="0"/>
                        <a:t>4 + 3 = 7</a:t>
                      </a:r>
                    </a:p>
                  </a:txBody>
                  <a:tcPr/>
                </a:tc>
                <a:tc>
                  <a:txBody>
                    <a:bodyPr/>
                    <a:lstStyle/>
                    <a:p>
                      <a:pPr algn="ctr"/>
                      <a:r>
                        <a:rPr lang="en-US" dirty="0"/>
                        <a:t>4+ 4 = 8</a:t>
                      </a:r>
                    </a:p>
                  </a:txBody>
                  <a:tcPr/>
                </a:tc>
                <a:tc>
                  <a:txBody>
                    <a:bodyPr/>
                    <a:lstStyle/>
                    <a:p>
                      <a:pPr algn="ctr"/>
                      <a:r>
                        <a:rPr lang="en-US" dirty="0"/>
                        <a:t>4 + 3 = 7</a:t>
                      </a:r>
                    </a:p>
                  </a:txBody>
                  <a:tcPr/>
                </a:tc>
                <a:tc>
                  <a:txBody>
                    <a:bodyPr/>
                    <a:lstStyle/>
                    <a:p>
                      <a:pPr algn="ctr"/>
                      <a:r>
                        <a:rPr lang="en-US" dirty="0"/>
                        <a:t>4 + 4 = 8</a:t>
                      </a:r>
                    </a:p>
                  </a:txBody>
                  <a:tcPr/>
                </a:tc>
                <a:tc>
                  <a:txBody>
                    <a:bodyPr/>
                    <a:lstStyle/>
                    <a:p>
                      <a:pPr algn="ctr"/>
                      <a:r>
                        <a:rPr lang="en-US" dirty="0"/>
                        <a:t>3 + 4 = 7</a:t>
                      </a:r>
                    </a:p>
                  </a:txBody>
                  <a:tcPr/>
                </a:tc>
                <a:tc>
                  <a:txBody>
                    <a:bodyPr/>
                    <a:lstStyle/>
                    <a:p>
                      <a:pPr algn="ctr"/>
                      <a:r>
                        <a:rPr lang="en-US" dirty="0"/>
                        <a:t>2 + 0 = 2</a:t>
                      </a:r>
                    </a:p>
                  </a:txBody>
                  <a:tcPr/>
                </a:tc>
                <a:extLst>
                  <a:ext uri="{0D108BD9-81ED-4DB2-BD59-A6C34878D82A}">
                    <a16:rowId xmlns:a16="http://schemas.microsoft.com/office/drawing/2014/main" val="289956958"/>
                  </a:ext>
                </a:extLst>
              </a:tr>
              <a:tr h="793231">
                <a:tc>
                  <a:txBody>
                    <a:bodyPr/>
                    <a:lstStyle/>
                    <a:p>
                      <a:r>
                        <a:rPr lang="en-US" dirty="0"/>
                        <a:t>Weighted GPA</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9710231"/>
                  </a:ext>
                </a:extLst>
              </a:tr>
            </a:tbl>
          </a:graphicData>
        </a:graphic>
      </p:graphicFrame>
      <p:sp>
        <p:nvSpPr>
          <p:cNvPr id="5" name="TextBox 4">
            <a:extLst>
              <a:ext uri="{FF2B5EF4-FFF2-40B4-BE49-F238E27FC236}">
                <a16:creationId xmlns:a16="http://schemas.microsoft.com/office/drawing/2014/main" id="{1C62CCE7-0B7D-43C1-B41B-01DD28B6902D}"/>
              </a:ext>
            </a:extLst>
          </p:cNvPr>
          <p:cNvSpPr txBox="1"/>
          <p:nvPr/>
        </p:nvSpPr>
        <p:spPr>
          <a:xfrm>
            <a:off x="2980112" y="5535457"/>
            <a:ext cx="2240280" cy="646331"/>
          </a:xfrm>
          <a:prstGeom prst="rect">
            <a:avLst/>
          </a:prstGeom>
          <a:noFill/>
        </p:spPr>
        <p:txBody>
          <a:bodyPr wrap="square" rtlCol="0">
            <a:spAutoFit/>
          </a:bodyPr>
          <a:lstStyle/>
          <a:p>
            <a:pPr algn="ctr"/>
            <a:r>
              <a:rPr lang="en-US" dirty="0">
                <a:solidFill>
                  <a:schemeClr val="bg1"/>
                </a:solidFill>
              </a:rPr>
              <a:t>3.21 unweighted GPA for 9</a:t>
            </a:r>
            <a:r>
              <a:rPr lang="en-US" baseline="30000" dirty="0">
                <a:solidFill>
                  <a:schemeClr val="bg1"/>
                </a:solidFill>
              </a:rPr>
              <a:t>th</a:t>
            </a:r>
            <a:r>
              <a:rPr lang="en-US" dirty="0">
                <a:solidFill>
                  <a:schemeClr val="bg1"/>
                </a:solidFill>
              </a:rPr>
              <a:t> grade</a:t>
            </a:r>
          </a:p>
        </p:txBody>
      </p:sp>
      <p:sp>
        <p:nvSpPr>
          <p:cNvPr id="6" name="TextBox 5">
            <a:extLst>
              <a:ext uri="{FF2B5EF4-FFF2-40B4-BE49-F238E27FC236}">
                <a16:creationId xmlns:a16="http://schemas.microsoft.com/office/drawing/2014/main" id="{F12221C1-621F-4D57-A2A9-DC2CA3C3BAD3}"/>
              </a:ext>
            </a:extLst>
          </p:cNvPr>
          <p:cNvSpPr txBox="1"/>
          <p:nvPr/>
        </p:nvSpPr>
        <p:spPr>
          <a:xfrm>
            <a:off x="1572491" y="5396957"/>
            <a:ext cx="1569720" cy="923330"/>
          </a:xfrm>
          <a:prstGeom prst="rect">
            <a:avLst/>
          </a:prstGeom>
          <a:noFill/>
        </p:spPr>
        <p:txBody>
          <a:bodyPr wrap="square" rtlCol="0">
            <a:spAutoFit/>
          </a:bodyPr>
          <a:lstStyle/>
          <a:p>
            <a:pPr algn="ctr"/>
            <a:r>
              <a:rPr lang="en-US" dirty="0">
                <a:solidFill>
                  <a:schemeClr val="bg1"/>
                </a:solidFill>
              </a:rPr>
              <a:t>45 Quality Points/14 Semesters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89EDA41F-67C7-4CFA-8D94-79C4257EB6AC}"/>
                  </a:ext>
                </a:extLst>
              </p14:cNvPr>
              <p14:cNvContentPartPr/>
              <p14:nvPr>
                <p:extLst>
                  <p:ext uri="{42D2F446-02D8-4167-A562-619A0277C38B}">
                    <p15:isNarration xmlns:p15="http://schemas.microsoft.com/office/powerpoint/2012/main" val="1"/>
                  </p:ext>
                </p:extLst>
              </p14:nvPr>
            </p14:nvContentPartPr>
            <p14:xfrm>
              <a:off x="3094920" y="3043080"/>
              <a:ext cx="8658720" cy="2905200"/>
            </p14:xfrm>
          </p:contentPart>
        </mc:Choice>
        <mc:Fallback xmlns="">
          <p:pic>
            <p:nvPicPr>
              <p:cNvPr id="8" name="Ink 7">
                <a:extLst>
                  <a:ext uri="{FF2B5EF4-FFF2-40B4-BE49-F238E27FC236}">
                    <a16:creationId xmlns:a16="http://schemas.microsoft.com/office/drawing/2014/main" id="{89EDA41F-67C7-4CFA-8D94-79C4257EB6AC}"/>
                  </a:ext>
                </a:extLst>
              </p:cNvPr>
              <p:cNvPicPr>
                <a:picLocks noGrp="1" noRot="1" noChangeAspect="1" noMove="1" noResize="1" noEditPoints="1" noAdjustHandles="1" noChangeArrowheads="1" noChangeShapeType="1"/>
              </p:cNvPicPr>
              <p:nvPr/>
            </p:nvPicPr>
            <p:blipFill>
              <a:blip r:embed="rId6"/>
              <a:stretch>
                <a:fillRect/>
              </a:stretch>
            </p:blipFill>
            <p:spPr>
              <a:xfrm>
                <a:off x="3085560" y="3033720"/>
                <a:ext cx="8677440" cy="2923920"/>
              </a:xfrm>
              <a:prstGeom prst="rect">
                <a:avLst/>
              </a:prstGeom>
            </p:spPr>
          </p:pic>
        </mc:Fallback>
      </mc:AlternateContent>
      <p:pic>
        <p:nvPicPr>
          <p:cNvPr id="9" name="Audio 8">
            <a:hlinkClick r:id="" action="ppaction://media"/>
            <a:extLst>
              <a:ext uri="{FF2B5EF4-FFF2-40B4-BE49-F238E27FC236}">
                <a16:creationId xmlns:a16="http://schemas.microsoft.com/office/drawing/2014/main" id="{6E9C179A-9ED6-44ED-A868-22111885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3929545"/>
      </p:ext>
    </p:extLst>
  </p:cSld>
  <p:clrMapOvr>
    <a:masterClrMapping/>
  </p:clrMapOvr>
  <mc:AlternateContent xmlns:mc="http://schemas.openxmlformats.org/markup-compatibility/2006" xmlns:p14="http://schemas.microsoft.com/office/powerpoint/2010/main">
    <mc:Choice Requires="p14">
      <p:transition spd="med" p14:dur="700" advTm="20814">
        <p:fade/>
      </p:transition>
    </mc:Choice>
    <mc:Fallback xmlns="">
      <p:transition spd="med" advTm="20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9F8A-4D2C-4CF7-9772-D3ED2A3E0765}"/>
              </a:ext>
            </a:extLst>
          </p:cNvPr>
          <p:cNvSpPr>
            <a:spLocks noGrp="1"/>
          </p:cNvSpPr>
          <p:nvPr>
            <p:ph type="title"/>
          </p:nvPr>
        </p:nvSpPr>
        <p:spPr/>
        <p:txBody>
          <a:bodyPr/>
          <a:lstStyle/>
          <a:p>
            <a:r>
              <a:rPr lang="en-US" dirty="0"/>
              <a:t>Comparing GPAs</a:t>
            </a:r>
          </a:p>
        </p:txBody>
      </p:sp>
      <p:graphicFrame>
        <p:nvGraphicFramePr>
          <p:cNvPr id="4" name="Table 4">
            <a:extLst>
              <a:ext uri="{FF2B5EF4-FFF2-40B4-BE49-F238E27FC236}">
                <a16:creationId xmlns:a16="http://schemas.microsoft.com/office/drawing/2014/main" id="{7697E013-23B9-4380-8412-241BA7C63AFF}"/>
              </a:ext>
            </a:extLst>
          </p:cNvPr>
          <p:cNvGraphicFramePr>
            <a:graphicFrameLocks noGrp="1"/>
          </p:cNvGraphicFramePr>
          <p:nvPr>
            <p:ph idx="1"/>
            <p:extLst>
              <p:ext uri="{D42A27DB-BD31-4B8C-83A1-F6EECF244321}">
                <p14:modId xmlns:p14="http://schemas.microsoft.com/office/powerpoint/2010/main" val="2826310267"/>
              </p:ext>
            </p:extLst>
          </p:nvPr>
        </p:nvGraphicFramePr>
        <p:xfrm>
          <a:off x="295448" y="2398767"/>
          <a:ext cx="11625003" cy="4218210"/>
        </p:xfrm>
        <a:graphic>
          <a:graphicData uri="http://schemas.openxmlformats.org/drawingml/2006/table">
            <a:tbl>
              <a:tblPr firstRow="1" bandRow="1">
                <a:tableStyleId>{5C22544A-7EE6-4342-B048-85BDC9FD1C3A}</a:tableStyleId>
              </a:tblPr>
              <a:tblGrid>
                <a:gridCol w="3875002">
                  <a:extLst>
                    <a:ext uri="{9D8B030D-6E8A-4147-A177-3AD203B41FA5}">
                      <a16:colId xmlns:a16="http://schemas.microsoft.com/office/drawing/2014/main" val="1399437211"/>
                    </a:ext>
                  </a:extLst>
                </a:gridCol>
                <a:gridCol w="3954884">
                  <a:extLst>
                    <a:ext uri="{9D8B030D-6E8A-4147-A177-3AD203B41FA5}">
                      <a16:colId xmlns:a16="http://schemas.microsoft.com/office/drawing/2014/main" val="128077363"/>
                    </a:ext>
                  </a:extLst>
                </a:gridCol>
                <a:gridCol w="3795117">
                  <a:extLst>
                    <a:ext uri="{9D8B030D-6E8A-4147-A177-3AD203B41FA5}">
                      <a16:colId xmlns:a16="http://schemas.microsoft.com/office/drawing/2014/main" val="1788505484"/>
                    </a:ext>
                  </a:extLst>
                </a:gridCol>
              </a:tblGrid>
              <a:tr h="824613">
                <a:tc>
                  <a:txBody>
                    <a:bodyPr/>
                    <a:lstStyle/>
                    <a:p>
                      <a:endParaRPr lang="en-US" dirty="0"/>
                    </a:p>
                  </a:txBody>
                  <a:tcPr/>
                </a:tc>
                <a:tc>
                  <a:txBody>
                    <a:bodyPr/>
                    <a:lstStyle/>
                    <a:p>
                      <a:pPr algn="ctr"/>
                      <a:r>
                        <a:rPr lang="en-US" sz="2800" dirty="0"/>
                        <a:t>Student 1 </a:t>
                      </a:r>
                    </a:p>
                    <a:p>
                      <a:pPr algn="ctr"/>
                      <a:r>
                        <a:rPr lang="en-US" sz="2800" dirty="0"/>
                        <a:t>(Good Grades)</a:t>
                      </a:r>
                    </a:p>
                  </a:txBody>
                  <a:tcPr/>
                </a:tc>
                <a:tc>
                  <a:txBody>
                    <a:bodyPr/>
                    <a:lstStyle/>
                    <a:p>
                      <a:pPr algn="ctr"/>
                      <a:r>
                        <a:rPr lang="en-US" sz="2800" dirty="0"/>
                        <a:t>Student 2 </a:t>
                      </a:r>
                    </a:p>
                    <a:p>
                      <a:pPr algn="ctr"/>
                      <a:r>
                        <a:rPr lang="en-US" sz="2800" dirty="0"/>
                        <a:t>(Not so Good Grades)</a:t>
                      </a:r>
                    </a:p>
                  </a:txBody>
                  <a:tcPr/>
                </a:tc>
                <a:extLst>
                  <a:ext uri="{0D108BD9-81ED-4DB2-BD59-A6C34878D82A}">
                    <a16:rowId xmlns:a16="http://schemas.microsoft.com/office/drawing/2014/main" val="3467374272"/>
                  </a:ext>
                </a:extLst>
              </a:tr>
              <a:tr h="1423305">
                <a:tc>
                  <a:txBody>
                    <a:bodyPr/>
                    <a:lstStyle/>
                    <a:p>
                      <a:pPr algn="ctr"/>
                      <a:r>
                        <a:rPr lang="en-US" sz="2400" b="1" dirty="0"/>
                        <a:t>9th Grade </a:t>
                      </a:r>
                      <a:r>
                        <a:rPr lang="en-US" sz="2400" b="1" u="sng" dirty="0"/>
                        <a:t>Weighted</a:t>
                      </a:r>
                      <a:r>
                        <a:rPr lang="en-US" sz="2400" b="1" dirty="0"/>
                        <a:t> GPA:</a:t>
                      </a:r>
                    </a:p>
                    <a:p>
                      <a:pPr algn="ctr"/>
                      <a:endParaRPr lang="en-US" sz="2400" b="1" dirty="0"/>
                    </a:p>
                  </a:txBody>
                  <a:tcPr anchor="ctr"/>
                </a:tc>
                <a:tc>
                  <a:txBody>
                    <a:bodyPr/>
                    <a:lstStyle/>
                    <a:p>
                      <a:pPr algn="ctr"/>
                      <a:r>
                        <a:rPr lang="en-US" sz="2400" b="1" dirty="0"/>
                        <a:t>3.79</a:t>
                      </a:r>
                    </a:p>
                  </a:txBody>
                  <a:tcPr anchor="ctr"/>
                </a:tc>
                <a:tc>
                  <a:txBody>
                    <a:bodyPr/>
                    <a:lstStyle/>
                    <a:p>
                      <a:pPr algn="ctr"/>
                      <a:r>
                        <a:rPr lang="en-US" sz="2400" b="1" dirty="0"/>
                        <a:t>3.64</a:t>
                      </a:r>
                    </a:p>
                  </a:txBody>
                  <a:tcPr anchor="ctr"/>
                </a:tc>
                <a:extLst>
                  <a:ext uri="{0D108BD9-81ED-4DB2-BD59-A6C34878D82A}">
                    <a16:rowId xmlns:a16="http://schemas.microsoft.com/office/drawing/2014/main" val="4264149419"/>
                  </a:ext>
                </a:extLst>
              </a:tr>
              <a:tr h="1423305">
                <a:tc>
                  <a:txBody>
                    <a:bodyPr/>
                    <a:lstStyle/>
                    <a:p>
                      <a:pPr algn="ctr"/>
                      <a:r>
                        <a:rPr lang="en-US" sz="2400" b="1" dirty="0"/>
                        <a:t>9th Grade </a:t>
                      </a:r>
                      <a:r>
                        <a:rPr lang="en-US" sz="2400" b="1" u="sng" dirty="0"/>
                        <a:t>Unweighted</a:t>
                      </a:r>
                      <a:r>
                        <a:rPr lang="en-US" sz="2400" b="1" dirty="0"/>
                        <a:t> GPA:</a:t>
                      </a:r>
                    </a:p>
                    <a:p>
                      <a:pPr algn="ctr"/>
                      <a:endParaRPr lang="en-US" sz="2400" b="1" dirty="0"/>
                    </a:p>
                  </a:txBody>
                  <a:tcPr anchor="ctr"/>
                </a:tc>
                <a:tc>
                  <a:txBody>
                    <a:bodyPr/>
                    <a:lstStyle/>
                    <a:p>
                      <a:pPr algn="ctr"/>
                      <a:r>
                        <a:rPr lang="en-US" sz="2400" b="1" dirty="0"/>
                        <a:t>3.35</a:t>
                      </a:r>
                    </a:p>
                  </a:txBody>
                  <a:tcPr anchor="ctr"/>
                </a:tc>
                <a:tc>
                  <a:txBody>
                    <a:bodyPr/>
                    <a:lstStyle/>
                    <a:p>
                      <a:pPr algn="ctr"/>
                      <a:r>
                        <a:rPr lang="en-US" sz="2400" b="1" dirty="0"/>
                        <a:t>3.21</a:t>
                      </a:r>
                    </a:p>
                  </a:txBody>
                  <a:tcPr anchor="ctr"/>
                </a:tc>
                <a:extLst>
                  <a:ext uri="{0D108BD9-81ED-4DB2-BD59-A6C34878D82A}">
                    <a16:rowId xmlns:a16="http://schemas.microsoft.com/office/drawing/2014/main" val="1486129446"/>
                  </a:ext>
                </a:extLst>
              </a:tr>
            </a:tbl>
          </a:graphicData>
        </a:graphic>
      </p:graphicFrame>
      <p:pic>
        <p:nvPicPr>
          <p:cNvPr id="6" name="Audio 5">
            <a:hlinkClick r:id="" action="ppaction://media"/>
            <a:extLst>
              <a:ext uri="{FF2B5EF4-FFF2-40B4-BE49-F238E27FC236}">
                <a16:creationId xmlns:a16="http://schemas.microsoft.com/office/drawing/2014/main" id="{A1D12A9F-8A09-4F12-9766-4721E7FE6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0508272"/>
      </p:ext>
    </p:extLst>
  </p:cSld>
  <p:clrMapOvr>
    <a:masterClrMapping/>
  </p:clrMapOvr>
  <mc:AlternateContent xmlns:mc="http://schemas.openxmlformats.org/markup-compatibility/2006" xmlns:p14="http://schemas.microsoft.com/office/powerpoint/2010/main">
    <mc:Choice Requires="p14">
      <p:transition spd="med" p14:dur="700" advTm="36002">
        <p:fade/>
      </p:transition>
    </mc:Choice>
    <mc:Fallback xmlns="">
      <p:transition spd="med" advTm="36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5954-C4DD-435C-B040-5386A25C621B}"/>
              </a:ext>
            </a:extLst>
          </p:cNvPr>
          <p:cNvSpPr>
            <a:spLocks noGrp="1"/>
          </p:cNvSpPr>
          <p:nvPr>
            <p:ph type="title"/>
          </p:nvPr>
        </p:nvSpPr>
        <p:spPr>
          <a:xfrm>
            <a:off x="189949" y="300884"/>
            <a:ext cx="11382000" cy="1206800"/>
          </a:xfrm>
        </p:spPr>
        <p:txBody>
          <a:bodyPr/>
          <a:lstStyle/>
          <a:p>
            <a:r>
              <a:rPr lang="en-US" dirty="0"/>
              <a:t>High School Diploma Designation Requirements</a:t>
            </a:r>
          </a:p>
        </p:txBody>
      </p:sp>
      <p:pic>
        <p:nvPicPr>
          <p:cNvPr id="5" name="Content Placeholder 4" descr="A screenshot of a cell phone&#10;&#10;Description automatically generated">
            <a:extLst>
              <a:ext uri="{FF2B5EF4-FFF2-40B4-BE49-F238E27FC236}">
                <a16:creationId xmlns:a16="http://schemas.microsoft.com/office/drawing/2014/main" id="{CFE621FF-FE01-4044-90FE-90662E83FE7E}"/>
              </a:ext>
            </a:extLst>
          </p:cNvPr>
          <p:cNvPicPr>
            <a:picLocks noGrp="1" noChangeAspect="1"/>
          </p:cNvPicPr>
          <p:nvPr>
            <p:ph idx="1"/>
          </p:nvPr>
        </p:nvPicPr>
        <p:blipFill>
          <a:blip r:embed="rId5"/>
          <a:stretch>
            <a:fillRect/>
          </a:stretch>
        </p:blipFill>
        <p:spPr>
          <a:xfrm>
            <a:off x="501886" y="1886724"/>
            <a:ext cx="4352543" cy="4770902"/>
          </a:xfrm>
        </p:spPr>
      </p:pic>
      <p:pic>
        <p:nvPicPr>
          <p:cNvPr id="7" name="Picture 6" descr="A screenshot of a cell phone&#10;&#10;Description automatically generated">
            <a:extLst>
              <a:ext uri="{FF2B5EF4-FFF2-40B4-BE49-F238E27FC236}">
                <a16:creationId xmlns:a16="http://schemas.microsoft.com/office/drawing/2014/main" id="{F38F3644-3B21-4D46-95EF-21AFC83B3B0F}"/>
              </a:ext>
            </a:extLst>
          </p:cNvPr>
          <p:cNvPicPr>
            <a:picLocks noChangeAspect="1"/>
          </p:cNvPicPr>
          <p:nvPr/>
        </p:nvPicPr>
        <p:blipFill>
          <a:blip r:embed="rId6"/>
          <a:stretch>
            <a:fillRect/>
          </a:stretch>
        </p:blipFill>
        <p:spPr>
          <a:xfrm>
            <a:off x="5434200" y="3227832"/>
            <a:ext cx="6137749" cy="1531515"/>
          </a:xfrm>
          <a:prstGeom prst="rect">
            <a:avLst/>
          </a:prstGeom>
        </p:spPr>
      </p:pic>
      <p:pic>
        <p:nvPicPr>
          <p:cNvPr id="9" name="Audio 8">
            <a:hlinkClick r:id="" action="ppaction://media"/>
            <a:extLst>
              <a:ext uri="{FF2B5EF4-FFF2-40B4-BE49-F238E27FC236}">
                <a16:creationId xmlns:a16="http://schemas.microsoft.com/office/drawing/2014/main" id="{005AF516-78A7-41C9-882D-49A82B9DE4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8044033"/>
      </p:ext>
    </p:extLst>
  </p:cSld>
  <p:clrMapOvr>
    <a:masterClrMapping/>
  </p:clrMapOvr>
  <mc:AlternateContent xmlns:mc="http://schemas.openxmlformats.org/markup-compatibility/2006" xmlns:p14="http://schemas.microsoft.com/office/powerpoint/2010/main">
    <mc:Choice Requires="p14">
      <p:transition spd="med" p14:dur="700" advTm="25226">
        <p:fade/>
      </p:transition>
    </mc:Choice>
    <mc:Fallback xmlns="">
      <p:transition spd="med" advTm="25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3|1.1|1|2.6|3|2.9|2.6|3.7|36.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2376</TotalTime>
  <Words>3773</Words>
  <Application>Microsoft Office PowerPoint</Application>
  <PresentationFormat>Widescreen</PresentationFormat>
  <Paragraphs>299</Paragraphs>
  <Slides>29</Slides>
  <Notes>29</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 2</vt:lpstr>
      <vt:lpstr>Quotable</vt:lpstr>
      <vt:lpstr>Career Exploration for 8th Grade</vt:lpstr>
      <vt:lpstr>High School Graduation Requirements</vt:lpstr>
      <vt:lpstr>What is GPA?</vt:lpstr>
      <vt:lpstr>How is GPA calculated?</vt:lpstr>
      <vt:lpstr>What happens to my GPA when I make low grades?</vt:lpstr>
      <vt:lpstr>Unweighted (Graduation) GPA</vt:lpstr>
      <vt:lpstr>Unweighted GPA (continued)</vt:lpstr>
      <vt:lpstr>Comparing GPAs</vt:lpstr>
      <vt:lpstr>High School Diploma Designation Requirements</vt:lpstr>
      <vt:lpstr>Florida Bright Futures Scholarship Eligibility Criteria</vt:lpstr>
      <vt:lpstr>Bright Futures Academic &amp; Medallion Scholarships</vt:lpstr>
      <vt:lpstr>Bright Futures Gold Seal CAPE Scholarship</vt:lpstr>
      <vt:lpstr>Bright Futures Gold Seal Vocational Scholarship</vt:lpstr>
      <vt:lpstr>PowerPoint Presentation</vt:lpstr>
      <vt:lpstr>Advanced High School Programs</vt:lpstr>
      <vt:lpstr>Course Sequences Leading to Industry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Florida College System Admissions Requirements</vt:lpstr>
      <vt:lpstr>State University System</vt:lpstr>
      <vt:lpstr>Degree Definitions</vt:lpstr>
      <vt:lpstr>2020 Economic Security Report-Measuring the Economic Success of Florida’s Graduates</vt:lpstr>
      <vt:lpstr>Entrepreneurship &amp; Employability Skills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Exploration for 8th Grade</dc:title>
  <dc:creator>Lindsey M. Page</dc:creator>
  <cp:lastModifiedBy>Lindsey M. Page</cp:lastModifiedBy>
  <cp:revision>101</cp:revision>
  <dcterms:created xsi:type="dcterms:W3CDTF">2019-10-07T18:47:38Z</dcterms:created>
  <dcterms:modified xsi:type="dcterms:W3CDTF">2022-01-06T10:28:08Z</dcterms:modified>
</cp:coreProperties>
</file>