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4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1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1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4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8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9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53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82C6-99FA-481E-A7DE-A92B6BDC216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555A34-F370-4C31-B4A5-DC863A40719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12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BADF-AF88-4FC8-9F5D-B98735BFF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Financial Aid Application preview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FA6DB-9A29-4FE3-A1C1-41EE1425C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FAAD-A6E9-4FFA-B1D9-444DACD4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E47F32-DA28-45DE-856A-EEB3C0EF8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-54300"/>
            <a:ext cx="9603274" cy="6912299"/>
          </a:xfrm>
        </p:spPr>
      </p:pic>
    </p:spTree>
    <p:extLst>
      <p:ext uri="{BB962C8B-B14F-4D97-AF65-F5344CB8AC3E}">
        <p14:creationId xmlns:p14="http://schemas.microsoft.com/office/powerpoint/2010/main" val="203868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9D4C-E9C8-4482-A0D5-EE2FC2ED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74D0F2E-89B4-428C-9A99-82A029CC9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0"/>
            <a:ext cx="9603274" cy="6858000"/>
          </a:xfrm>
        </p:spPr>
      </p:pic>
    </p:spTree>
    <p:extLst>
      <p:ext uri="{BB962C8B-B14F-4D97-AF65-F5344CB8AC3E}">
        <p14:creationId xmlns:p14="http://schemas.microsoft.com/office/powerpoint/2010/main" val="285287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5CA3-3B9C-4F88-9769-FC7E74CB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CDEFE30-7FED-42A6-9103-DFB3C85FA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01009"/>
            <a:ext cx="9603275" cy="6655981"/>
          </a:xfrm>
        </p:spPr>
      </p:pic>
    </p:spTree>
    <p:extLst>
      <p:ext uri="{BB962C8B-B14F-4D97-AF65-F5344CB8AC3E}">
        <p14:creationId xmlns:p14="http://schemas.microsoft.com/office/powerpoint/2010/main" val="244983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8A75-79D1-4364-9B5B-F7EA8B25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0FD8BCB-E1BF-49D9-BA7F-A91FFFE4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0"/>
            <a:ext cx="9603275" cy="6751674"/>
          </a:xfrm>
        </p:spPr>
      </p:pic>
    </p:spTree>
    <p:extLst>
      <p:ext uri="{BB962C8B-B14F-4D97-AF65-F5344CB8AC3E}">
        <p14:creationId xmlns:p14="http://schemas.microsoft.com/office/powerpoint/2010/main" val="328085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2D5C-E6B6-46E6-B426-713FFFDA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F747021-81E8-4832-9D89-342E0AB92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46219"/>
            <a:ext cx="9603275" cy="6762307"/>
          </a:xfrm>
        </p:spPr>
      </p:pic>
    </p:spTree>
    <p:extLst>
      <p:ext uri="{BB962C8B-B14F-4D97-AF65-F5344CB8AC3E}">
        <p14:creationId xmlns:p14="http://schemas.microsoft.com/office/powerpoint/2010/main" val="2416972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1CF-2BBB-4D3F-8962-7984A3CD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A72EBF-23A0-4FFE-9EE1-1E9B024F6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84634"/>
            <a:ext cx="9603275" cy="6773366"/>
          </a:xfrm>
        </p:spPr>
      </p:pic>
    </p:spTree>
    <p:extLst>
      <p:ext uri="{BB962C8B-B14F-4D97-AF65-F5344CB8AC3E}">
        <p14:creationId xmlns:p14="http://schemas.microsoft.com/office/powerpoint/2010/main" val="3882827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0206-CDC1-4496-A66F-794372DF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1F8E557-DA28-4575-9147-3B63574BC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85060"/>
            <a:ext cx="9603274" cy="6687880"/>
          </a:xfrm>
        </p:spPr>
      </p:pic>
    </p:spTree>
    <p:extLst>
      <p:ext uri="{BB962C8B-B14F-4D97-AF65-F5344CB8AC3E}">
        <p14:creationId xmlns:p14="http://schemas.microsoft.com/office/powerpoint/2010/main" val="79707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98775-AACE-4107-AA8A-35B8F74B5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5E68970-B86A-4571-B6ED-F28676ECC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3555"/>
            <a:ext cx="9603275" cy="6709144"/>
          </a:xfrm>
        </p:spPr>
      </p:pic>
    </p:spTree>
    <p:extLst>
      <p:ext uri="{BB962C8B-B14F-4D97-AF65-F5344CB8AC3E}">
        <p14:creationId xmlns:p14="http://schemas.microsoft.com/office/powerpoint/2010/main" val="257152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D4DF90-C403-4CBB-897A-5130C787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90734"/>
            <a:ext cx="7405874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endParaRPr lang="en-US" sz="6000">
              <a:solidFill>
                <a:schemeClr val="tx2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285341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25FBF3B-1B03-4769-A388-758624F2D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9" y="0"/>
            <a:ext cx="991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92AB120-B71B-4761-8728-93E0BAE06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27" y="0"/>
            <a:ext cx="9579935" cy="6858000"/>
          </a:xfrm>
        </p:spPr>
      </p:pic>
    </p:spTree>
    <p:extLst>
      <p:ext uri="{BB962C8B-B14F-4D97-AF65-F5344CB8AC3E}">
        <p14:creationId xmlns:p14="http://schemas.microsoft.com/office/powerpoint/2010/main" val="211631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BBE9-B0C2-4BCF-8399-61C1B3A2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5F99BE4-BD9F-420B-85E6-798CBC9D6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0"/>
            <a:ext cx="9646632" cy="6858000"/>
          </a:xfrm>
        </p:spPr>
      </p:pic>
    </p:spTree>
    <p:extLst>
      <p:ext uri="{BB962C8B-B14F-4D97-AF65-F5344CB8AC3E}">
        <p14:creationId xmlns:p14="http://schemas.microsoft.com/office/powerpoint/2010/main" val="277059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B89C-A8CC-438E-ACFE-B24A24E2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6BF5732-CE47-47F8-A027-A06B1D9FE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-154118"/>
            <a:ext cx="9603275" cy="7012118"/>
          </a:xfrm>
        </p:spPr>
      </p:pic>
    </p:spTree>
    <p:extLst>
      <p:ext uri="{BB962C8B-B14F-4D97-AF65-F5344CB8AC3E}">
        <p14:creationId xmlns:p14="http://schemas.microsoft.com/office/powerpoint/2010/main" val="92137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F7FA-2957-4394-BD1F-2C83E6D4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C765D29-5E47-43A4-84D7-2F8CB3287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-2762"/>
            <a:ext cx="9603274" cy="6858000"/>
          </a:xfrm>
        </p:spPr>
      </p:pic>
    </p:spTree>
    <p:extLst>
      <p:ext uri="{BB962C8B-B14F-4D97-AF65-F5344CB8AC3E}">
        <p14:creationId xmlns:p14="http://schemas.microsoft.com/office/powerpoint/2010/main" val="288259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89B2E-56A6-4F6C-AFF4-5B001642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2FCC4C-7E95-4BDD-ACA4-DA45B85D7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-28024"/>
            <a:ext cx="9603274" cy="6886024"/>
          </a:xfrm>
        </p:spPr>
      </p:pic>
    </p:spTree>
    <p:extLst>
      <p:ext uri="{BB962C8B-B14F-4D97-AF65-F5344CB8AC3E}">
        <p14:creationId xmlns:p14="http://schemas.microsoft.com/office/powerpoint/2010/main" val="159829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72C7-7D9D-4AD4-B050-7130A46D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F30924-6F64-4C2E-B3A2-ABE1EF39B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80" y="-53655"/>
            <a:ext cx="9603274" cy="6911655"/>
          </a:xfrm>
        </p:spPr>
      </p:pic>
    </p:spTree>
    <p:extLst>
      <p:ext uri="{BB962C8B-B14F-4D97-AF65-F5344CB8AC3E}">
        <p14:creationId xmlns:p14="http://schemas.microsoft.com/office/powerpoint/2010/main" val="347667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450C-4CF7-4EA5-879C-2B697C6F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34A0B07-1D07-4411-84AC-3FF2CC887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0"/>
            <a:ext cx="9603275" cy="6858000"/>
          </a:xfrm>
        </p:spPr>
      </p:pic>
    </p:spTree>
    <p:extLst>
      <p:ext uri="{BB962C8B-B14F-4D97-AF65-F5344CB8AC3E}">
        <p14:creationId xmlns:p14="http://schemas.microsoft.com/office/powerpoint/2010/main" val="15312921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Florida Financial Aid Application 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Financial Aid Application preview</dc:title>
  <dc:creator>Lindsey M. Page</dc:creator>
  <cp:lastModifiedBy>Lindsey M. Page</cp:lastModifiedBy>
  <cp:revision>4</cp:revision>
  <dcterms:created xsi:type="dcterms:W3CDTF">2019-10-01T14:00:19Z</dcterms:created>
  <dcterms:modified xsi:type="dcterms:W3CDTF">2019-10-01T14:34:42Z</dcterms:modified>
</cp:coreProperties>
</file>