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4.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5.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1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8" r:id="rId5"/>
    <p:sldMasterId id="2147483730" r:id="rId6"/>
    <p:sldMasterId id="2147483742" r:id="rId7"/>
    <p:sldMasterId id="2147483754" r:id="rId8"/>
    <p:sldMasterId id="2147483766" r:id="rId9"/>
    <p:sldMasterId id="2147483870" r:id="rId10"/>
    <p:sldMasterId id="2147483888" r:id="rId11"/>
    <p:sldMasterId id="2147483903" r:id="rId12"/>
    <p:sldMasterId id="2147483918" r:id="rId13"/>
    <p:sldMasterId id="2147483933" r:id="rId14"/>
    <p:sldMasterId id="2147483946" r:id="rId15"/>
    <p:sldMasterId id="2147483958" r:id="rId16"/>
    <p:sldMasterId id="2147483975" r:id="rId17"/>
  </p:sldMasterIdLst>
  <p:notesMasterIdLst>
    <p:notesMasterId r:id="rId108"/>
  </p:notesMasterIdLst>
  <p:sldIdLst>
    <p:sldId id="256" r:id="rId18"/>
    <p:sldId id="260" r:id="rId19"/>
    <p:sldId id="258" r:id="rId20"/>
    <p:sldId id="262" r:id="rId21"/>
    <p:sldId id="263" r:id="rId22"/>
    <p:sldId id="264" r:id="rId23"/>
    <p:sldId id="265" r:id="rId24"/>
    <p:sldId id="266" r:id="rId25"/>
    <p:sldId id="259" r:id="rId26"/>
    <p:sldId id="267" r:id="rId27"/>
    <p:sldId id="283" r:id="rId28"/>
    <p:sldId id="355" r:id="rId29"/>
    <p:sldId id="346" r:id="rId30"/>
    <p:sldId id="356" r:id="rId31"/>
    <p:sldId id="357" r:id="rId32"/>
    <p:sldId id="273" r:id="rId33"/>
    <p:sldId id="274" r:id="rId34"/>
    <p:sldId id="275" r:id="rId35"/>
    <p:sldId id="1230" r:id="rId36"/>
    <p:sldId id="271" r:id="rId37"/>
    <p:sldId id="272" r:id="rId38"/>
    <p:sldId id="277" r:id="rId39"/>
    <p:sldId id="278" r:id="rId40"/>
    <p:sldId id="279" r:id="rId41"/>
    <p:sldId id="280" r:id="rId42"/>
    <p:sldId id="281" r:id="rId43"/>
    <p:sldId id="268" r:id="rId44"/>
    <p:sldId id="269" r:id="rId45"/>
    <p:sldId id="1229" r:id="rId46"/>
    <p:sldId id="1221" r:id="rId47"/>
    <p:sldId id="1222" r:id="rId48"/>
    <p:sldId id="305" r:id="rId49"/>
    <p:sldId id="300" r:id="rId50"/>
    <p:sldId id="1223" r:id="rId51"/>
    <p:sldId id="306" r:id="rId52"/>
    <p:sldId id="307" r:id="rId53"/>
    <p:sldId id="1231" r:id="rId54"/>
    <p:sldId id="257" r:id="rId55"/>
    <p:sldId id="358" r:id="rId56"/>
    <p:sldId id="359" r:id="rId57"/>
    <p:sldId id="360" r:id="rId58"/>
    <p:sldId id="361" r:id="rId59"/>
    <p:sldId id="369" r:id="rId60"/>
    <p:sldId id="370" r:id="rId61"/>
    <p:sldId id="371" r:id="rId62"/>
    <p:sldId id="372" r:id="rId63"/>
    <p:sldId id="373" r:id="rId64"/>
    <p:sldId id="363" r:id="rId65"/>
    <p:sldId id="364" r:id="rId66"/>
    <p:sldId id="365" r:id="rId67"/>
    <p:sldId id="366" r:id="rId68"/>
    <p:sldId id="367" r:id="rId69"/>
    <p:sldId id="368" r:id="rId70"/>
    <p:sldId id="374" r:id="rId71"/>
    <p:sldId id="375" r:id="rId72"/>
    <p:sldId id="376" r:id="rId73"/>
    <p:sldId id="377" r:id="rId74"/>
    <p:sldId id="378" r:id="rId75"/>
    <p:sldId id="1198" r:id="rId76"/>
    <p:sldId id="1199" r:id="rId77"/>
    <p:sldId id="1204" r:id="rId78"/>
    <p:sldId id="1201" r:id="rId79"/>
    <p:sldId id="1202" r:id="rId80"/>
    <p:sldId id="1203" r:id="rId81"/>
    <p:sldId id="1205" r:id="rId82"/>
    <p:sldId id="1206" r:id="rId83"/>
    <p:sldId id="1207" r:id="rId84"/>
    <p:sldId id="1208" r:id="rId85"/>
    <p:sldId id="1209" r:id="rId86"/>
    <p:sldId id="1210" r:id="rId87"/>
    <p:sldId id="414" r:id="rId88"/>
    <p:sldId id="1211" r:id="rId89"/>
    <p:sldId id="420" r:id="rId90"/>
    <p:sldId id="423" r:id="rId91"/>
    <p:sldId id="1212" r:id="rId92"/>
    <p:sldId id="407" r:id="rId93"/>
    <p:sldId id="324" r:id="rId94"/>
    <p:sldId id="1213" r:id="rId95"/>
    <p:sldId id="1214" r:id="rId96"/>
    <p:sldId id="1215" r:id="rId97"/>
    <p:sldId id="1216" r:id="rId98"/>
    <p:sldId id="1217" r:id="rId99"/>
    <p:sldId id="1218" r:id="rId100"/>
    <p:sldId id="1219" r:id="rId101"/>
    <p:sldId id="1224" r:id="rId102"/>
    <p:sldId id="1225" r:id="rId103"/>
    <p:sldId id="1226" r:id="rId104"/>
    <p:sldId id="1227" r:id="rId105"/>
    <p:sldId id="1228" r:id="rId106"/>
    <p:sldId id="1220" r:id="rId10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D9FD"/>
    <a:srgbClr val="EEE4C8"/>
    <a:srgbClr val="DBC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F81F0-EF1A-4177-86D4-099569A8F0D1}" v="199" dt="2022-10-03T18:56:13.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2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microsoft.com/office/2016/11/relationships/changesInfo" Target="changesInfos/changesInfo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notesMaster" Target="notesMasters/notesMaster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microsoft.com/office/2015/10/relationships/revisionInfo" Target="revisionInfo.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presProps" Target="presProps.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Compton" userId="010e23e8-e0ff-4be2-8b64-df42efadc492" providerId="ADAL" clId="{AF8F81F0-EF1A-4177-86D4-099569A8F0D1}"/>
    <pc:docChg chg="undo custSel addSld delSld modSld sldOrd modMainMaster">
      <pc:chgData name="Danielle Compton" userId="010e23e8-e0ff-4be2-8b64-df42efadc492" providerId="ADAL" clId="{AF8F81F0-EF1A-4177-86D4-099569A8F0D1}" dt="2022-10-03T18:56:19.843" v="1554" actId="1076"/>
      <pc:docMkLst>
        <pc:docMk/>
      </pc:docMkLst>
      <pc:sldChg chg="modSp mod">
        <pc:chgData name="Danielle Compton" userId="010e23e8-e0ff-4be2-8b64-df42efadc492" providerId="ADAL" clId="{AF8F81F0-EF1A-4177-86D4-099569A8F0D1}" dt="2022-09-26T17:32:38.064" v="453" actId="113"/>
        <pc:sldMkLst>
          <pc:docMk/>
          <pc:sldMk cId="2219605206" sldId="256"/>
        </pc:sldMkLst>
        <pc:spChg chg="mod">
          <ac:chgData name="Danielle Compton" userId="010e23e8-e0ff-4be2-8b64-df42efadc492" providerId="ADAL" clId="{AF8F81F0-EF1A-4177-86D4-099569A8F0D1}" dt="2022-09-26T17:32:38.064" v="453" actId="113"/>
          <ac:spMkLst>
            <pc:docMk/>
            <pc:sldMk cId="2219605206" sldId="256"/>
            <ac:spMk id="8" creationId="{4278A36B-8801-484A-F5D7-1ED7617FBF4A}"/>
          </ac:spMkLst>
        </pc:spChg>
      </pc:sldChg>
      <pc:sldChg chg="addSp modSp mod">
        <pc:chgData name="Danielle Compton" userId="010e23e8-e0ff-4be2-8b64-df42efadc492" providerId="ADAL" clId="{AF8F81F0-EF1A-4177-86D4-099569A8F0D1}" dt="2022-10-03T17:52:16.698" v="1443" actId="121"/>
        <pc:sldMkLst>
          <pc:docMk/>
          <pc:sldMk cId="2349031384" sldId="257"/>
        </pc:sldMkLst>
        <pc:spChg chg="add mod">
          <ac:chgData name="Danielle Compton" userId="010e23e8-e0ff-4be2-8b64-df42efadc492" providerId="ADAL" clId="{AF8F81F0-EF1A-4177-86D4-099569A8F0D1}" dt="2022-10-03T17:52:16.698" v="1443" actId="121"/>
          <ac:spMkLst>
            <pc:docMk/>
            <pc:sldMk cId="2349031384" sldId="257"/>
            <ac:spMk id="2" creationId="{C47F8FD0-25C2-E348-B40C-C032F62FD259}"/>
          </ac:spMkLst>
        </pc:spChg>
      </pc:sldChg>
      <pc:sldChg chg="del">
        <pc:chgData name="Danielle Compton" userId="010e23e8-e0ff-4be2-8b64-df42efadc492" providerId="ADAL" clId="{AF8F81F0-EF1A-4177-86D4-099569A8F0D1}" dt="2022-09-26T18:43:57.397" v="529" actId="47"/>
        <pc:sldMkLst>
          <pc:docMk/>
          <pc:sldMk cId="2923676654" sldId="257"/>
        </pc:sldMkLst>
      </pc:sldChg>
      <pc:sldChg chg="addSp delSp modSp mod">
        <pc:chgData name="Danielle Compton" userId="010e23e8-e0ff-4be2-8b64-df42efadc492" providerId="ADAL" clId="{AF8F81F0-EF1A-4177-86D4-099569A8F0D1}" dt="2022-09-26T18:42:16.650" v="518" actId="1076"/>
        <pc:sldMkLst>
          <pc:docMk/>
          <pc:sldMk cId="3127195785" sldId="258"/>
        </pc:sldMkLst>
        <pc:spChg chg="add mod">
          <ac:chgData name="Danielle Compton" userId="010e23e8-e0ff-4be2-8b64-df42efadc492" providerId="ADAL" clId="{AF8F81F0-EF1A-4177-86D4-099569A8F0D1}" dt="2022-09-26T18:42:16.650" v="518" actId="1076"/>
          <ac:spMkLst>
            <pc:docMk/>
            <pc:sldMk cId="3127195785" sldId="258"/>
            <ac:spMk id="2" creationId="{EF910549-56C6-589E-7A97-C7512BAE22D8}"/>
          </ac:spMkLst>
        </pc:spChg>
        <pc:spChg chg="mod">
          <ac:chgData name="Danielle Compton" userId="010e23e8-e0ff-4be2-8b64-df42efadc492" providerId="ADAL" clId="{AF8F81F0-EF1A-4177-86D4-099569A8F0D1}" dt="2022-09-26T17:32:09.540" v="447" actId="113"/>
          <ac:spMkLst>
            <pc:docMk/>
            <pc:sldMk cId="3127195785" sldId="258"/>
            <ac:spMk id="4" creationId="{D77DC507-2484-B9E9-3D54-4D67EF33E003}"/>
          </ac:spMkLst>
        </pc:spChg>
        <pc:spChg chg="del mod">
          <ac:chgData name="Danielle Compton" userId="010e23e8-e0ff-4be2-8b64-df42efadc492" providerId="ADAL" clId="{AF8F81F0-EF1A-4177-86D4-099569A8F0D1}" dt="2022-09-26T17:02:01.515" v="228" actId="478"/>
          <ac:spMkLst>
            <pc:docMk/>
            <pc:sldMk cId="3127195785" sldId="258"/>
            <ac:spMk id="10" creationId="{6ED8F550-7B76-A6CB-F442-290274A43CC1}"/>
          </ac:spMkLst>
        </pc:spChg>
      </pc:sldChg>
      <pc:sldChg chg="addSp delSp modSp mod setBg">
        <pc:chgData name="Danielle Compton" userId="010e23e8-e0ff-4be2-8b64-df42efadc492" providerId="ADAL" clId="{AF8F81F0-EF1A-4177-86D4-099569A8F0D1}" dt="2022-10-03T17:49:12.729" v="1394"/>
        <pc:sldMkLst>
          <pc:docMk/>
          <pc:sldMk cId="2417285991" sldId="259"/>
        </pc:sldMkLst>
        <pc:spChg chg="add mod">
          <ac:chgData name="Danielle Compton" userId="010e23e8-e0ff-4be2-8b64-df42efadc492" providerId="ADAL" clId="{AF8F81F0-EF1A-4177-86D4-099569A8F0D1}" dt="2022-10-03T17:49:12.729" v="1394"/>
          <ac:spMkLst>
            <pc:docMk/>
            <pc:sldMk cId="2417285991" sldId="259"/>
            <ac:spMk id="3" creationId="{2C6D0559-C447-5805-EE1F-711E6C6FFA65}"/>
          </ac:spMkLst>
        </pc:spChg>
        <pc:spChg chg="del">
          <ac:chgData name="Danielle Compton" userId="010e23e8-e0ff-4be2-8b64-df42efadc492" providerId="ADAL" clId="{AF8F81F0-EF1A-4177-86D4-099569A8F0D1}" dt="2022-09-26T18:37:50.260" v="492" actId="478"/>
          <ac:spMkLst>
            <pc:docMk/>
            <pc:sldMk cId="2417285991" sldId="259"/>
            <ac:spMk id="4" creationId="{00000000-0000-0000-0000-000000000000}"/>
          </ac:spMkLst>
        </pc:spChg>
        <pc:spChg chg="del mod">
          <ac:chgData name="Danielle Compton" userId="010e23e8-e0ff-4be2-8b64-df42efadc492" providerId="ADAL" clId="{AF8F81F0-EF1A-4177-86D4-099569A8F0D1}" dt="2022-09-26T18:37:31.388" v="486" actId="478"/>
          <ac:spMkLst>
            <pc:docMk/>
            <pc:sldMk cId="2417285991" sldId="259"/>
            <ac:spMk id="5" creationId="{00000000-0000-0000-0000-000000000000}"/>
          </ac:spMkLst>
        </pc:spChg>
        <pc:spChg chg="mod">
          <ac:chgData name="Danielle Compton" userId="010e23e8-e0ff-4be2-8b64-df42efadc492" providerId="ADAL" clId="{AF8F81F0-EF1A-4177-86D4-099569A8F0D1}" dt="2022-09-26T19:20:17.158" v="774" actId="1076"/>
          <ac:spMkLst>
            <pc:docMk/>
            <pc:sldMk cId="2417285991" sldId="259"/>
            <ac:spMk id="6" creationId="{00000000-0000-0000-0000-000000000000}"/>
          </ac:spMkLst>
        </pc:spChg>
        <pc:spChg chg="mod">
          <ac:chgData name="Danielle Compton" userId="010e23e8-e0ff-4be2-8b64-df42efadc492" providerId="ADAL" clId="{AF8F81F0-EF1A-4177-86D4-099569A8F0D1}" dt="2022-09-26T18:38:34.841" v="496" actId="1076"/>
          <ac:spMkLst>
            <pc:docMk/>
            <pc:sldMk cId="2417285991" sldId="259"/>
            <ac:spMk id="8" creationId="{00000000-0000-0000-0000-000000000000}"/>
          </ac:spMkLst>
        </pc:spChg>
        <pc:spChg chg="mod">
          <ac:chgData name="Danielle Compton" userId="010e23e8-e0ff-4be2-8b64-df42efadc492" providerId="ADAL" clId="{AF8F81F0-EF1A-4177-86D4-099569A8F0D1}" dt="2022-09-26T18:37:36.008" v="487" actId="1076"/>
          <ac:spMkLst>
            <pc:docMk/>
            <pc:sldMk cId="2417285991" sldId="259"/>
            <ac:spMk id="10" creationId="{00000000-0000-0000-0000-000000000000}"/>
          </ac:spMkLst>
        </pc:spChg>
        <pc:spChg chg="mod">
          <ac:chgData name="Danielle Compton" userId="010e23e8-e0ff-4be2-8b64-df42efadc492" providerId="ADAL" clId="{AF8F81F0-EF1A-4177-86D4-099569A8F0D1}" dt="2022-09-26T18:38:37.134" v="497" actId="1076"/>
          <ac:spMkLst>
            <pc:docMk/>
            <pc:sldMk cId="2417285991" sldId="259"/>
            <ac:spMk id="11" creationId="{00000000-0000-0000-0000-000000000000}"/>
          </ac:spMkLst>
        </pc:spChg>
      </pc:sldChg>
      <pc:sldChg chg="addSp delSp modSp mod">
        <pc:chgData name="Danielle Compton" userId="010e23e8-e0ff-4be2-8b64-df42efadc492" providerId="ADAL" clId="{AF8F81F0-EF1A-4177-86D4-099569A8F0D1}" dt="2022-09-26T16:59:27.231" v="59" actId="14100"/>
        <pc:sldMkLst>
          <pc:docMk/>
          <pc:sldMk cId="2327091194" sldId="260"/>
        </pc:sldMkLst>
        <pc:spChg chg="del mod">
          <ac:chgData name="Danielle Compton" userId="010e23e8-e0ff-4be2-8b64-df42efadc492" providerId="ADAL" clId="{AF8F81F0-EF1A-4177-86D4-099569A8F0D1}" dt="2022-09-26T16:59:21.060" v="57" actId="478"/>
          <ac:spMkLst>
            <pc:docMk/>
            <pc:sldMk cId="2327091194" sldId="260"/>
            <ac:spMk id="4" creationId="{D77DC507-2484-B9E9-3D54-4D67EF33E003}"/>
          </ac:spMkLst>
        </pc:spChg>
        <pc:spChg chg="del">
          <ac:chgData name="Danielle Compton" userId="010e23e8-e0ff-4be2-8b64-df42efadc492" providerId="ADAL" clId="{AF8F81F0-EF1A-4177-86D4-099569A8F0D1}" dt="2022-09-26T16:59:12.640" v="52" actId="478"/>
          <ac:spMkLst>
            <pc:docMk/>
            <pc:sldMk cId="2327091194" sldId="260"/>
            <ac:spMk id="10" creationId="{6ED8F550-7B76-A6CB-F442-290274A43CC1}"/>
          </ac:spMkLst>
        </pc:spChg>
        <pc:graphicFrameChg chg="add mod">
          <ac:chgData name="Danielle Compton" userId="010e23e8-e0ff-4be2-8b64-df42efadc492" providerId="ADAL" clId="{AF8F81F0-EF1A-4177-86D4-099569A8F0D1}" dt="2022-09-26T16:59:27.231" v="59" actId="14100"/>
          <ac:graphicFrameMkLst>
            <pc:docMk/>
            <pc:sldMk cId="2327091194" sldId="260"/>
            <ac:graphicFrameMk id="2" creationId="{CBAB433A-5585-5319-F239-8BF7AA2C3327}"/>
          </ac:graphicFrameMkLst>
        </pc:graphicFrameChg>
      </pc:sldChg>
      <pc:sldChg chg="modSp add del mod ord">
        <pc:chgData name="Danielle Compton" userId="010e23e8-e0ff-4be2-8b64-df42efadc492" providerId="ADAL" clId="{AF8F81F0-EF1A-4177-86D4-099569A8F0D1}" dt="2022-10-03T14:04:41.173" v="1361" actId="2696"/>
        <pc:sldMkLst>
          <pc:docMk/>
          <pc:sldMk cId="3893863990" sldId="261"/>
        </pc:sldMkLst>
        <pc:spChg chg="mod">
          <ac:chgData name="Danielle Compton" userId="010e23e8-e0ff-4be2-8b64-df42efadc492" providerId="ADAL" clId="{AF8F81F0-EF1A-4177-86D4-099569A8F0D1}" dt="2022-09-26T17:32:26.404" v="451" actId="113"/>
          <ac:spMkLst>
            <pc:docMk/>
            <pc:sldMk cId="3893863990" sldId="261"/>
            <ac:spMk id="4" creationId="{D77DC507-2484-B9E9-3D54-4D67EF33E003}"/>
          </ac:spMkLst>
        </pc:spChg>
        <pc:spChg chg="mod">
          <ac:chgData name="Danielle Compton" userId="010e23e8-e0ff-4be2-8b64-df42efadc492" providerId="ADAL" clId="{AF8F81F0-EF1A-4177-86D4-099569A8F0D1}" dt="2022-09-26T17:32:20.148" v="449" actId="2711"/>
          <ac:spMkLst>
            <pc:docMk/>
            <pc:sldMk cId="3893863990" sldId="261"/>
            <ac:spMk id="10" creationId="{6ED8F550-7B76-A6CB-F442-290274A43CC1}"/>
          </ac:spMkLst>
        </pc:spChg>
      </pc:sldChg>
      <pc:sldChg chg="addSp modSp add mod">
        <pc:chgData name="Danielle Compton" userId="010e23e8-e0ff-4be2-8b64-df42efadc492" providerId="ADAL" clId="{AF8F81F0-EF1A-4177-86D4-099569A8F0D1}" dt="2022-09-26T18:42:22.823" v="519" actId="1076"/>
        <pc:sldMkLst>
          <pc:docMk/>
          <pc:sldMk cId="38837313" sldId="262"/>
        </pc:sldMkLst>
        <pc:spChg chg="add mod">
          <ac:chgData name="Danielle Compton" userId="010e23e8-e0ff-4be2-8b64-df42efadc492" providerId="ADAL" clId="{AF8F81F0-EF1A-4177-86D4-099569A8F0D1}" dt="2022-09-26T18:42:22.823" v="519" actId="1076"/>
          <ac:spMkLst>
            <pc:docMk/>
            <pc:sldMk cId="38837313" sldId="262"/>
            <ac:spMk id="2" creationId="{F4845F26-72AC-61CF-52BA-6CD694B83939}"/>
          </ac:spMkLst>
        </pc:spChg>
        <pc:spChg chg="mod">
          <ac:chgData name="Danielle Compton" userId="010e23e8-e0ff-4be2-8b64-df42efadc492" providerId="ADAL" clId="{AF8F81F0-EF1A-4177-86D4-099569A8F0D1}" dt="2022-09-26T17:31:53.437" v="445" actId="2711"/>
          <ac:spMkLst>
            <pc:docMk/>
            <pc:sldMk cId="38837313" sldId="262"/>
            <ac:spMk id="4" creationId="{D77DC507-2484-B9E9-3D54-4D67EF33E003}"/>
          </ac:spMkLst>
        </pc:spChg>
      </pc:sldChg>
      <pc:sldChg chg="del">
        <pc:chgData name="Danielle Compton" userId="010e23e8-e0ff-4be2-8b64-df42efadc492" providerId="ADAL" clId="{AF8F81F0-EF1A-4177-86D4-099569A8F0D1}" dt="2022-09-26T17:04:08.630" v="255"/>
        <pc:sldMkLst>
          <pc:docMk/>
          <pc:sldMk cId="3912186411" sldId="262"/>
        </pc:sldMkLst>
      </pc:sldChg>
      <pc:sldChg chg="addSp modSp add mod">
        <pc:chgData name="Danielle Compton" userId="010e23e8-e0ff-4be2-8b64-df42efadc492" providerId="ADAL" clId="{AF8F81F0-EF1A-4177-86D4-099569A8F0D1}" dt="2022-09-26T18:42:29.197" v="521" actId="1076"/>
        <pc:sldMkLst>
          <pc:docMk/>
          <pc:sldMk cId="1023444551" sldId="263"/>
        </pc:sldMkLst>
        <pc:spChg chg="mod">
          <ac:chgData name="Danielle Compton" userId="010e23e8-e0ff-4be2-8b64-df42efadc492" providerId="ADAL" clId="{AF8F81F0-EF1A-4177-86D4-099569A8F0D1}" dt="2022-09-26T17:24:11.417" v="327" actId="1076"/>
          <ac:spMkLst>
            <pc:docMk/>
            <pc:sldMk cId="1023444551" sldId="263"/>
            <ac:spMk id="4" creationId="{D77DC507-2484-B9E9-3D54-4D67EF33E003}"/>
          </ac:spMkLst>
        </pc:spChg>
        <pc:spChg chg="add mod">
          <ac:chgData name="Danielle Compton" userId="010e23e8-e0ff-4be2-8b64-df42efadc492" providerId="ADAL" clId="{AF8F81F0-EF1A-4177-86D4-099569A8F0D1}" dt="2022-09-26T18:42:29.197" v="521" actId="1076"/>
          <ac:spMkLst>
            <pc:docMk/>
            <pc:sldMk cId="1023444551" sldId="263"/>
            <ac:spMk id="5" creationId="{FAD7CDBC-E908-32E7-095C-B5B6D3DEF02A}"/>
          </ac:spMkLst>
        </pc:spChg>
        <pc:picChg chg="add mod">
          <ac:chgData name="Danielle Compton" userId="010e23e8-e0ff-4be2-8b64-df42efadc492" providerId="ADAL" clId="{AF8F81F0-EF1A-4177-86D4-099569A8F0D1}" dt="2022-09-26T17:24:05.217" v="326" actId="1076"/>
          <ac:picMkLst>
            <pc:docMk/>
            <pc:sldMk cId="1023444551" sldId="263"/>
            <ac:picMk id="2" creationId="{43C84E5D-8A95-F80F-3BCF-1ABA06C37A5F}"/>
          </ac:picMkLst>
        </pc:picChg>
        <pc:picChg chg="add mod">
          <ac:chgData name="Danielle Compton" userId="010e23e8-e0ff-4be2-8b64-df42efadc492" providerId="ADAL" clId="{AF8F81F0-EF1A-4177-86D4-099569A8F0D1}" dt="2022-09-26T17:23:59.044" v="325"/>
          <ac:picMkLst>
            <pc:docMk/>
            <pc:sldMk cId="1023444551" sldId="263"/>
            <ac:picMk id="3" creationId="{2A193000-ACA0-F235-9337-F329FB8A8CB1}"/>
          </ac:picMkLst>
        </pc:picChg>
      </pc:sldChg>
      <pc:sldChg chg="addSp delSp modSp add mod">
        <pc:chgData name="Danielle Compton" userId="010e23e8-e0ff-4be2-8b64-df42efadc492" providerId="ADAL" clId="{AF8F81F0-EF1A-4177-86D4-099569A8F0D1}" dt="2022-09-26T18:42:32.403" v="522" actId="1076"/>
        <pc:sldMkLst>
          <pc:docMk/>
          <pc:sldMk cId="1284254441" sldId="264"/>
        </pc:sldMkLst>
        <pc:spChg chg="mod">
          <ac:chgData name="Danielle Compton" userId="010e23e8-e0ff-4be2-8b64-df42efadc492" providerId="ADAL" clId="{AF8F81F0-EF1A-4177-86D4-099569A8F0D1}" dt="2022-09-26T17:31:47.601" v="444" actId="113"/>
          <ac:spMkLst>
            <pc:docMk/>
            <pc:sldMk cId="1284254441" sldId="264"/>
            <ac:spMk id="4" creationId="{D77DC507-2484-B9E9-3D54-4D67EF33E003}"/>
          </ac:spMkLst>
        </pc:spChg>
        <pc:spChg chg="mod">
          <ac:chgData name="Danielle Compton" userId="010e23e8-e0ff-4be2-8b64-df42efadc492" providerId="ADAL" clId="{AF8F81F0-EF1A-4177-86D4-099569A8F0D1}" dt="2022-09-26T18:42:32.403" v="522" actId="1076"/>
          <ac:spMkLst>
            <pc:docMk/>
            <pc:sldMk cId="1284254441" sldId="264"/>
            <ac:spMk id="5" creationId="{FAD7CDBC-E908-32E7-095C-B5B6D3DEF02A}"/>
          </ac:spMkLst>
        </pc:spChg>
        <pc:spChg chg="add mod">
          <ac:chgData name="Danielle Compton" userId="010e23e8-e0ff-4be2-8b64-df42efadc492" providerId="ADAL" clId="{AF8F81F0-EF1A-4177-86D4-099569A8F0D1}" dt="2022-09-26T17:30:01.121" v="395" actId="1076"/>
          <ac:spMkLst>
            <pc:docMk/>
            <pc:sldMk cId="1284254441" sldId="264"/>
            <ac:spMk id="6" creationId="{DBB021E7-EBEA-9C65-C8CC-AC1E39EA9BE7}"/>
          </ac:spMkLst>
        </pc:spChg>
        <pc:picChg chg="del">
          <ac:chgData name="Danielle Compton" userId="010e23e8-e0ff-4be2-8b64-df42efadc492" providerId="ADAL" clId="{AF8F81F0-EF1A-4177-86D4-099569A8F0D1}" dt="2022-09-26T17:29:21.474" v="384" actId="478"/>
          <ac:picMkLst>
            <pc:docMk/>
            <pc:sldMk cId="1284254441" sldId="264"/>
            <ac:picMk id="2" creationId="{43C84E5D-8A95-F80F-3BCF-1ABA06C37A5F}"/>
          </ac:picMkLst>
        </pc:picChg>
        <pc:picChg chg="del">
          <ac:chgData name="Danielle Compton" userId="010e23e8-e0ff-4be2-8b64-df42efadc492" providerId="ADAL" clId="{AF8F81F0-EF1A-4177-86D4-099569A8F0D1}" dt="2022-09-26T17:29:22.786" v="385" actId="478"/>
          <ac:picMkLst>
            <pc:docMk/>
            <pc:sldMk cId="1284254441" sldId="264"/>
            <ac:picMk id="3" creationId="{2A193000-ACA0-F235-9337-F329FB8A8CB1}"/>
          </ac:picMkLst>
        </pc:picChg>
      </pc:sldChg>
      <pc:sldChg chg="modSp add mod">
        <pc:chgData name="Danielle Compton" userId="010e23e8-e0ff-4be2-8b64-df42efadc492" providerId="ADAL" clId="{AF8F81F0-EF1A-4177-86D4-099569A8F0D1}" dt="2022-09-26T18:42:52.897" v="523" actId="1076"/>
        <pc:sldMkLst>
          <pc:docMk/>
          <pc:sldMk cId="112596614" sldId="265"/>
        </pc:sldMkLst>
        <pc:spChg chg="mod">
          <ac:chgData name="Danielle Compton" userId="010e23e8-e0ff-4be2-8b64-df42efadc492" providerId="ADAL" clId="{AF8F81F0-EF1A-4177-86D4-099569A8F0D1}" dt="2022-09-26T17:31:37.691" v="442" actId="113"/>
          <ac:spMkLst>
            <pc:docMk/>
            <pc:sldMk cId="112596614" sldId="265"/>
            <ac:spMk id="4" creationId="{D77DC507-2484-B9E9-3D54-4D67EF33E003}"/>
          </ac:spMkLst>
        </pc:spChg>
        <pc:spChg chg="mod">
          <ac:chgData name="Danielle Compton" userId="010e23e8-e0ff-4be2-8b64-df42efadc492" providerId="ADAL" clId="{AF8F81F0-EF1A-4177-86D4-099569A8F0D1}" dt="2022-09-26T18:42:52.897" v="523" actId="1076"/>
          <ac:spMkLst>
            <pc:docMk/>
            <pc:sldMk cId="112596614" sldId="265"/>
            <ac:spMk id="5" creationId="{FAD7CDBC-E908-32E7-095C-B5B6D3DEF02A}"/>
          </ac:spMkLst>
        </pc:spChg>
        <pc:spChg chg="mod">
          <ac:chgData name="Danielle Compton" userId="010e23e8-e0ff-4be2-8b64-df42efadc492" providerId="ADAL" clId="{AF8F81F0-EF1A-4177-86D4-099569A8F0D1}" dt="2022-09-26T17:31:30.737" v="440" actId="1076"/>
          <ac:spMkLst>
            <pc:docMk/>
            <pc:sldMk cId="112596614" sldId="265"/>
            <ac:spMk id="6" creationId="{DBB021E7-EBEA-9C65-C8CC-AC1E39EA9BE7}"/>
          </ac:spMkLst>
        </pc:spChg>
      </pc:sldChg>
      <pc:sldChg chg="addSp delSp modSp mod setBg">
        <pc:chgData name="Danielle Compton" userId="010e23e8-e0ff-4be2-8b64-df42efadc492" providerId="ADAL" clId="{AF8F81F0-EF1A-4177-86D4-099569A8F0D1}" dt="2022-10-03T17:48:51.209" v="1392" actId="14100"/>
        <pc:sldMkLst>
          <pc:docMk/>
          <pc:sldMk cId="1318217186" sldId="266"/>
        </pc:sldMkLst>
        <pc:spChg chg="add mod">
          <ac:chgData name="Danielle Compton" userId="010e23e8-e0ff-4be2-8b64-df42efadc492" providerId="ADAL" clId="{AF8F81F0-EF1A-4177-86D4-099569A8F0D1}" dt="2022-10-03T17:48:51.209" v="1392" actId="14100"/>
          <ac:spMkLst>
            <pc:docMk/>
            <pc:sldMk cId="1318217186" sldId="266"/>
            <ac:spMk id="2" creationId="{8BED1AB7-A9A5-8A62-C809-6DBECD631B87}"/>
          </ac:spMkLst>
        </pc:spChg>
        <pc:spChg chg="del">
          <ac:chgData name="Danielle Compton" userId="010e23e8-e0ff-4be2-8b64-df42efadc492" providerId="ADAL" clId="{AF8F81F0-EF1A-4177-86D4-099569A8F0D1}" dt="2022-09-26T17:44:58.424" v="461" actId="478"/>
          <ac:spMkLst>
            <pc:docMk/>
            <pc:sldMk cId="1318217186" sldId="266"/>
            <ac:spMk id="4" creationId="{00000000-0000-0000-0000-000000000000}"/>
          </ac:spMkLst>
        </pc:spChg>
        <pc:spChg chg="del mod">
          <ac:chgData name="Danielle Compton" userId="010e23e8-e0ff-4be2-8b64-df42efadc492" providerId="ADAL" clId="{AF8F81F0-EF1A-4177-86D4-099569A8F0D1}" dt="2022-09-26T17:44:56.312" v="460" actId="478"/>
          <ac:spMkLst>
            <pc:docMk/>
            <pc:sldMk cId="1318217186" sldId="266"/>
            <ac:spMk id="10" creationId="{00000000-0000-0000-0000-000000000000}"/>
          </ac:spMkLst>
        </pc:spChg>
      </pc:sldChg>
      <pc:sldChg chg="addSp delSp modSp add del mod setBg">
        <pc:chgData name="Danielle Compton" userId="010e23e8-e0ff-4be2-8b64-df42efadc492" providerId="ADAL" clId="{AF8F81F0-EF1A-4177-86D4-099569A8F0D1}" dt="2022-10-03T17:49:24.434" v="1397" actId="20577"/>
        <pc:sldMkLst>
          <pc:docMk/>
          <pc:sldMk cId="3961230951" sldId="267"/>
        </pc:sldMkLst>
        <pc:spChg chg="del mod">
          <ac:chgData name="Danielle Compton" userId="010e23e8-e0ff-4be2-8b64-df42efadc492" providerId="ADAL" clId="{AF8F81F0-EF1A-4177-86D4-099569A8F0D1}" dt="2022-09-26T18:39:09.379" v="504" actId="478"/>
          <ac:spMkLst>
            <pc:docMk/>
            <pc:sldMk cId="3961230951" sldId="267"/>
            <ac:spMk id="4" creationId="{00000000-0000-0000-0000-000000000000}"/>
          </ac:spMkLst>
        </pc:spChg>
        <pc:spChg chg="del mod">
          <ac:chgData name="Danielle Compton" userId="010e23e8-e0ff-4be2-8b64-df42efadc492" providerId="ADAL" clId="{AF8F81F0-EF1A-4177-86D4-099569A8F0D1}" dt="2022-09-26T18:39:03.284" v="501" actId="478"/>
          <ac:spMkLst>
            <pc:docMk/>
            <pc:sldMk cId="3961230951" sldId="267"/>
            <ac:spMk id="5" creationId="{00000000-0000-0000-0000-000000000000}"/>
          </ac:spMkLst>
        </pc:spChg>
        <pc:spChg chg="add mod">
          <ac:chgData name="Danielle Compton" userId="010e23e8-e0ff-4be2-8b64-df42efadc492" providerId="ADAL" clId="{AF8F81F0-EF1A-4177-86D4-099569A8F0D1}" dt="2022-10-03T17:49:24.434" v="1397" actId="20577"/>
          <ac:spMkLst>
            <pc:docMk/>
            <pc:sldMk cId="3961230951" sldId="267"/>
            <ac:spMk id="7" creationId="{187C031F-F6A4-B3CA-E54A-31F1A80C40D1}"/>
          </ac:spMkLst>
        </pc:spChg>
        <pc:picChg chg="mod">
          <ac:chgData name="Danielle Compton" userId="010e23e8-e0ff-4be2-8b64-df42efadc492" providerId="ADAL" clId="{AF8F81F0-EF1A-4177-86D4-099569A8F0D1}" dt="2022-09-26T18:39:26.051" v="507" actId="1076"/>
          <ac:picMkLst>
            <pc:docMk/>
            <pc:sldMk cId="3961230951" sldId="267"/>
            <ac:picMk id="6" creationId="{00000000-0000-0000-0000-000000000000}"/>
          </ac:picMkLst>
        </pc:picChg>
        <pc:picChg chg="del">
          <ac:chgData name="Danielle Compton" userId="010e23e8-e0ff-4be2-8b64-df42efadc492" providerId="ADAL" clId="{AF8F81F0-EF1A-4177-86D4-099569A8F0D1}" dt="2022-09-26T18:39:19.163" v="506" actId="478"/>
          <ac:picMkLst>
            <pc:docMk/>
            <pc:sldMk cId="3961230951" sldId="267"/>
            <ac:picMk id="9" creationId="{00000000-0000-0000-0000-000000000000}"/>
          </ac:picMkLst>
        </pc:picChg>
      </pc:sldChg>
      <pc:sldChg chg="addSp modSp mod modTransition">
        <pc:chgData name="Danielle Compton" userId="010e23e8-e0ff-4be2-8b64-df42efadc492" providerId="ADAL" clId="{AF8F81F0-EF1A-4177-86D4-099569A8F0D1}" dt="2022-10-03T17:50:38.897" v="1428" actId="14100"/>
        <pc:sldMkLst>
          <pc:docMk/>
          <pc:sldMk cId="59393249" sldId="268"/>
        </pc:sldMkLst>
        <pc:spChg chg="add mod">
          <ac:chgData name="Danielle Compton" userId="010e23e8-e0ff-4be2-8b64-df42efadc492" providerId="ADAL" clId="{AF8F81F0-EF1A-4177-86D4-099569A8F0D1}" dt="2022-10-03T17:50:38.897" v="1428" actId="14100"/>
          <ac:spMkLst>
            <pc:docMk/>
            <pc:sldMk cId="59393249" sldId="268"/>
            <ac:spMk id="4" creationId="{4D39A266-C24B-0919-C39A-61C67D76FFC4}"/>
          </ac:spMkLst>
        </pc:spChg>
      </pc:sldChg>
      <pc:sldChg chg="addSp delSp modSp new del mod setBg">
        <pc:chgData name="Danielle Compton" userId="010e23e8-e0ff-4be2-8b64-df42efadc492" providerId="ADAL" clId="{AF8F81F0-EF1A-4177-86D4-099569A8F0D1}" dt="2022-09-26T19:08:35.723" v="725" actId="2696"/>
        <pc:sldMkLst>
          <pc:docMk/>
          <pc:sldMk cId="2945961619" sldId="268"/>
        </pc:sldMkLst>
        <pc:spChg chg="del mod">
          <ac:chgData name="Danielle Compton" userId="010e23e8-e0ff-4be2-8b64-df42efadc492" providerId="ADAL" clId="{AF8F81F0-EF1A-4177-86D4-099569A8F0D1}" dt="2022-09-26T18:55:11.276" v="593" actId="478"/>
          <ac:spMkLst>
            <pc:docMk/>
            <pc:sldMk cId="2945961619" sldId="268"/>
            <ac:spMk id="2" creationId="{24401950-CB13-84F5-E4F1-857A5F92E89D}"/>
          </ac:spMkLst>
        </pc:spChg>
        <pc:spChg chg="del">
          <ac:chgData name="Danielle Compton" userId="010e23e8-e0ff-4be2-8b64-df42efadc492" providerId="ADAL" clId="{AF8F81F0-EF1A-4177-86D4-099569A8F0D1}" dt="2022-09-26T18:54:25.739" v="581"/>
          <ac:spMkLst>
            <pc:docMk/>
            <pc:sldMk cId="2945961619" sldId="268"/>
            <ac:spMk id="3" creationId="{0571528E-3E83-41F0-857A-944971B8B128}"/>
          </ac:spMkLst>
        </pc:spChg>
        <pc:spChg chg="add del mod">
          <ac:chgData name="Danielle Compton" userId="010e23e8-e0ff-4be2-8b64-df42efadc492" providerId="ADAL" clId="{AF8F81F0-EF1A-4177-86D4-099569A8F0D1}" dt="2022-09-26T19:08:25.795" v="723" actId="26606"/>
          <ac:spMkLst>
            <pc:docMk/>
            <pc:sldMk cId="2945961619" sldId="268"/>
            <ac:spMk id="6" creationId="{3B9B5C85-18A5-C485-8A72-5F21B70C9386}"/>
          </ac:spMkLst>
        </pc:spChg>
        <pc:spChg chg="add mod">
          <ac:chgData name="Danielle Compton" userId="010e23e8-e0ff-4be2-8b64-df42efadc492" providerId="ADAL" clId="{AF8F81F0-EF1A-4177-86D4-099569A8F0D1}" dt="2022-09-26T19:08:30.746" v="724" actId="20577"/>
          <ac:spMkLst>
            <pc:docMk/>
            <pc:sldMk cId="2945961619" sldId="268"/>
            <ac:spMk id="9" creationId="{0506229E-31CD-B14B-1D89-99762DBD6096}"/>
          </ac:spMkLst>
        </pc:spChg>
        <pc:spChg chg="add del">
          <ac:chgData name="Danielle Compton" userId="010e23e8-e0ff-4be2-8b64-df42efadc492" providerId="ADAL" clId="{AF8F81F0-EF1A-4177-86D4-099569A8F0D1}" dt="2022-09-26T19:08:22.648" v="720" actId="26606"/>
          <ac:spMkLst>
            <pc:docMk/>
            <pc:sldMk cId="2945961619" sldId="268"/>
            <ac:spMk id="14" creationId="{C0A1ED06-4733-4020-9C60-81D4D801408D}"/>
          </ac:spMkLst>
        </pc:spChg>
        <pc:spChg chg="add del">
          <ac:chgData name="Danielle Compton" userId="010e23e8-e0ff-4be2-8b64-df42efadc492" providerId="ADAL" clId="{AF8F81F0-EF1A-4177-86D4-099569A8F0D1}" dt="2022-09-26T19:08:22.648" v="720" actId="26606"/>
          <ac:spMkLst>
            <pc:docMk/>
            <pc:sldMk cId="2945961619" sldId="268"/>
            <ac:spMk id="16" creationId="{B0CA3509-3AF9-45FE-93ED-57BB5D5E8E07}"/>
          </ac:spMkLst>
        </pc:spChg>
        <pc:spChg chg="add del">
          <ac:chgData name="Danielle Compton" userId="010e23e8-e0ff-4be2-8b64-df42efadc492" providerId="ADAL" clId="{AF8F81F0-EF1A-4177-86D4-099569A8F0D1}" dt="2022-09-26T19:08:25.792" v="722" actId="26606"/>
          <ac:spMkLst>
            <pc:docMk/>
            <pc:sldMk cId="2945961619" sldId="268"/>
            <ac:spMk id="18" creationId="{04812C46-200A-4DEB-A05E-3ED6C68C2387}"/>
          </ac:spMkLst>
        </pc:spChg>
        <pc:spChg chg="add del">
          <ac:chgData name="Danielle Compton" userId="010e23e8-e0ff-4be2-8b64-df42efadc492" providerId="ADAL" clId="{AF8F81F0-EF1A-4177-86D4-099569A8F0D1}" dt="2022-09-26T19:08:25.792" v="722" actId="26606"/>
          <ac:spMkLst>
            <pc:docMk/>
            <pc:sldMk cId="2945961619" sldId="268"/>
            <ac:spMk id="19" creationId="{D1EA859B-E555-4109-94F3-6700E046E008}"/>
          </ac:spMkLst>
        </pc:spChg>
        <pc:spChg chg="add">
          <ac:chgData name="Danielle Compton" userId="010e23e8-e0ff-4be2-8b64-df42efadc492" providerId="ADAL" clId="{AF8F81F0-EF1A-4177-86D4-099569A8F0D1}" dt="2022-09-26T19:08:25.795" v="723" actId="26606"/>
          <ac:spMkLst>
            <pc:docMk/>
            <pc:sldMk cId="2945961619" sldId="268"/>
            <ac:spMk id="21" creationId="{04812C46-200A-4DEB-A05E-3ED6C68C2387}"/>
          </ac:spMkLst>
        </pc:spChg>
        <pc:spChg chg="add">
          <ac:chgData name="Danielle Compton" userId="010e23e8-e0ff-4be2-8b64-df42efadc492" providerId="ADAL" clId="{AF8F81F0-EF1A-4177-86D4-099569A8F0D1}" dt="2022-09-26T19:08:25.795" v="723" actId="26606"/>
          <ac:spMkLst>
            <pc:docMk/>
            <pc:sldMk cId="2945961619" sldId="268"/>
            <ac:spMk id="22" creationId="{D1EA859B-E555-4109-94F3-6700E046E008}"/>
          </ac:spMkLst>
        </pc:spChg>
        <pc:picChg chg="add del mod">
          <ac:chgData name="Danielle Compton" userId="010e23e8-e0ff-4be2-8b64-df42efadc492" providerId="ADAL" clId="{AF8F81F0-EF1A-4177-86D4-099569A8F0D1}" dt="2022-09-26T19:08:12.315" v="717" actId="478"/>
          <ac:picMkLst>
            <pc:docMk/>
            <pc:sldMk cId="2945961619" sldId="268"/>
            <ac:picMk id="3" creationId="{E0DB3189-F475-BB72-130D-BC1250491C28}"/>
          </ac:picMkLst>
        </pc:picChg>
        <pc:picChg chg="add del mod">
          <ac:chgData name="Danielle Compton" userId="010e23e8-e0ff-4be2-8b64-df42efadc492" providerId="ADAL" clId="{AF8F81F0-EF1A-4177-86D4-099569A8F0D1}" dt="2022-09-26T19:08:13.754" v="718" actId="478"/>
          <ac:picMkLst>
            <pc:docMk/>
            <pc:sldMk cId="2945961619" sldId="268"/>
            <ac:picMk id="5" creationId="{4DA9A74E-4BA9-870A-4DC3-30587A3382C9}"/>
          </ac:picMkLst>
        </pc:picChg>
        <pc:picChg chg="add mod">
          <ac:chgData name="Danielle Compton" userId="010e23e8-e0ff-4be2-8b64-df42efadc492" providerId="ADAL" clId="{AF8F81F0-EF1A-4177-86D4-099569A8F0D1}" dt="2022-09-26T19:08:25.795" v="723" actId="26606"/>
          <ac:picMkLst>
            <pc:docMk/>
            <pc:sldMk cId="2945961619" sldId="268"/>
            <ac:picMk id="7" creationId="{9504A55A-C1D4-C530-4952-652AA66DAEF4}"/>
          </ac:picMkLst>
        </pc:picChg>
      </pc:sldChg>
      <pc:sldChg chg="addSp delSp modSp new del mod setBg">
        <pc:chgData name="Danielle Compton" userId="010e23e8-e0ff-4be2-8b64-df42efadc492" providerId="ADAL" clId="{AF8F81F0-EF1A-4177-86D4-099569A8F0D1}" dt="2022-09-26T19:13:44.352" v="753" actId="47"/>
        <pc:sldMkLst>
          <pc:docMk/>
          <pc:sldMk cId="1657030940" sldId="269"/>
        </pc:sldMkLst>
        <pc:spChg chg="del mod">
          <ac:chgData name="Danielle Compton" userId="010e23e8-e0ff-4be2-8b64-df42efadc492" providerId="ADAL" clId="{AF8F81F0-EF1A-4177-86D4-099569A8F0D1}" dt="2022-09-26T18:55:47.452" v="602" actId="478"/>
          <ac:spMkLst>
            <pc:docMk/>
            <pc:sldMk cId="1657030940" sldId="269"/>
            <ac:spMk id="2" creationId="{49D01659-D2B5-2A67-DE82-5719A0FE8DE0}"/>
          </ac:spMkLst>
        </pc:spChg>
        <pc:spChg chg="del mod">
          <ac:chgData name="Danielle Compton" userId="010e23e8-e0ff-4be2-8b64-df42efadc492" providerId="ADAL" clId="{AF8F81F0-EF1A-4177-86D4-099569A8F0D1}" dt="2022-09-26T18:55:40.273" v="597"/>
          <ac:spMkLst>
            <pc:docMk/>
            <pc:sldMk cId="1657030940" sldId="269"/>
            <ac:spMk id="3" creationId="{6840D37A-C5D1-3273-6DB7-2284E9E57300}"/>
          </ac:spMkLst>
        </pc:spChg>
        <pc:spChg chg="add del mod">
          <ac:chgData name="Danielle Compton" userId="010e23e8-e0ff-4be2-8b64-df42efadc492" providerId="ADAL" clId="{AF8F81F0-EF1A-4177-86D4-099569A8F0D1}" dt="2022-09-26T18:55:50.219" v="605" actId="478"/>
          <ac:spMkLst>
            <pc:docMk/>
            <pc:sldMk cId="1657030940" sldId="269"/>
            <ac:spMk id="7" creationId="{FD681353-2B2C-3457-BE7F-4D4C987227B0}"/>
          </ac:spMkLst>
        </pc:spChg>
        <pc:spChg chg="add mod">
          <ac:chgData name="Danielle Compton" userId="010e23e8-e0ff-4be2-8b64-df42efadc492" providerId="ADAL" clId="{AF8F81F0-EF1A-4177-86D4-099569A8F0D1}" dt="2022-09-26T18:58:10.800" v="648" actId="1076"/>
          <ac:spMkLst>
            <pc:docMk/>
            <pc:sldMk cId="1657030940" sldId="269"/>
            <ac:spMk id="13" creationId="{5379086B-B2CE-DC6D-C05D-702A00B54526}"/>
          </ac:spMkLst>
        </pc:spChg>
        <pc:picChg chg="add del mod">
          <ac:chgData name="Danielle Compton" userId="010e23e8-e0ff-4be2-8b64-df42efadc492" providerId="ADAL" clId="{AF8F81F0-EF1A-4177-86D4-099569A8F0D1}" dt="2022-09-26T18:55:42.417" v="600" actId="478"/>
          <ac:picMkLst>
            <pc:docMk/>
            <pc:sldMk cId="1657030940" sldId="269"/>
            <ac:picMk id="5" creationId="{97EDD273-9ECD-D9A0-1AE9-FF017E188275}"/>
          </ac:picMkLst>
        </pc:picChg>
        <pc:picChg chg="add mod">
          <ac:chgData name="Danielle Compton" userId="010e23e8-e0ff-4be2-8b64-df42efadc492" providerId="ADAL" clId="{AF8F81F0-EF1A-4177-86D4-099569A8F0D1}" dt="2022-09-26T18:55:53.655" v="608" actId="962"/>
          <ac:picMkLst>
            <pc:docMk/>
            <pc:sldMk cId="1657030940" sldId="269"/>
            <ac:picMk id="9" creationId="{D75B822E-407B-35AC-1200-3642D11D1481}"/>
          </ac:picMkLst>
        </pc:picChg>
        <pc:picChg chg="add del">
          <ac:chgData name="Danielle Compton" userId="010e23e8-e0ff-4be2-8b64-df42efadc492" providerId="ADAL" clId="{AF8F81F0-EF1A-4177-86D4-099569A8F0D1}" dt="2022-09-26T18:56:05.902" v="610" actId="22"/>
          <ac:picMkLst>
            <pc:docMk/>
            <pc:sldMk cId="1657030940" sldId="269"/>
            <ac:picMk id="11" creationId="{9B64CBFB-2A3E-D75A-1797-9352B73A48C2}"/>
          </ac:picMkLst>
        </pc:picChg>
      </pc:sldChg>
      <pc:sldChg chg="addSp modSp mod">
        <pc:chgData name="Danielle Compton" userId="010e23e8-e0ff-4be2-8b64-df42efadc492" providerId="ADAL" clId="{AF8F81F0-EF1A-4177-86D4-099569A8F0D1}" dt="2022-10-03T18:56:07.786" v="1545" actId="1076"/>
        <pc:sldMkLst>
          <pc:docMk/>
          <pc:sldMk cId="2367865024" sldId="269"/>
        </pc:sldMkLst>
        <pc:spChg chg="add mod">
          <ac:chgData name="Danielle Compton" userId="010e23e8-e0ff-4be2-8b64-df42efadc492" providerId="ADAL" clId="{AF8F81F0-EF1A-4177-86D4-099569A8F0D1}" dt="2022-10-03T18:56:07.786" v="1545" actId="1076"/>
          <ac:spMkLst>
            <pc:docMk/>
            <pc:sldMk cId="2367865024" sldId="269"/>
            <ac:spMk id="2" creationId="{0E1126DD-341A-9976-385F-89C8628E2201}"/>
          </ac:spMkLst>
        </pc:spChg>
        <pc:spChg chg="mod">
          <ac:chgData name="Danielle Compton" userId="010e23e8-e0ff-4be2-8b64-df42efadc492" providerId="ADAL" clId="{AF8F81F0-EF1A-4177-86D4-099569A8F0D1}" dt="2022-10-03T18:55:41.335" v="1533"/>
          <ac:spMkLst>
            <pc:docMk/>
            <pc:sldMk cId="2367865024" sldId="269"/>
            <ac:spMk id="13" creationId="{34469A09-9086-42CD-918A-4DB3DE193293}"/>
          </ac:spMkLst>
        </pc:spChg>
      </pc:sldChg>
      <pc:sldChg chg="addSp delSp modSp new del mod setBg">
        <pc:chgData name="Danielle Compton" userId="010e23e8-e0ff-4be2-8b64-df42efadc492" providerId="ADAL" clId="{AF8F81F0-EF1A-4177-86D4-099569A8F0D1}" dt="2022-09-26T19:13:46.814" v="754" actId="47"/>
        <pc:sldMkLst>
          <pc:docMk/>
          <pc:sldMk cId="902709811" sldId="270"/>
        </pc:sldMkLst>
        <pc:spChg chg="del mod">
          <ac:chgData name="Danielle Compton" userId="010e23e8-e0ff-4be2-8b64-df42efadc492" providerId="ADAL" clId="{AF8F81F0-EF1A-4177-86D4-099569A8F0D1}" dt="2022-09-26T18:56:17.723" v="614" actId="478"/>
          <ac:spMkLst>
            <pc:docMk/>
            <pc:sldMk cId="902709811" sldId="270"/>
            <ac:spMk id="2" creationId="{CFB053FB-3323-596C-464F-B3E49614995D}"/>
          </ac:spMkLst>
        </pc:spChg>
        <pc:spChg chg="del mod">
          <ac:chgData name="Danielle Compton" userId="010e23e8-e0ff-4be2-8b64-df42efadc492" providerId="ADAL" clId="{AF8F81F0-EF1A-4177-86D4-099569A8F0D1}" dt="2022-09-26T18:56:20.611" v="616" actId="478"/>
          <ac:spMkLst>
            <pc:docMk/>
            <pc:sldMk cId="902709811" sldId="270"/>
            <ac:spMk id="3" creationId="{614F0A65-6852-AED1-6C59-CECEACB2052D}"/>
          </ac:spMkLst>
        </pc:spChg>
        <pc:spChg chg="add mod">
          <ac:chgData name="Danielle Compton" userId="010e23e8-e0ff-4be2-8b64-df42efadc492" providerId="ADAL" clId="{AF8F81F0-EF1A-4177-86D4-099569A8F0D1}" dt="2022-09-26T18:58:27.049" v="652" actId="1076"/>
          <ac:spMkLst>
            <pc:docMk/>
            <pc:sldMk cId="902709811" sldId="270"/>
            <ac:spMk id="7" creationId="{D5C5485F-B532-2BA8-1E6B-625BE963EF10}"/>
          </ac:spMkLst>
        </pc:spChg>
        <pc:picChg chg="add mod">
          <ac:chgData name="Danielle Compton" userId="010e23e8-e0ff-4be2-8b64-df42efadc492" providerId="ADAL" clId="{AF8F81F0-EF1A-4177-86D4-099569A8F0D1}" dt="2022-09-26T18:56:24.226" v="619" actId="962"/>
          <ac:picMkLst>
            <pc:docMk/>
            <pc:sldMk cId="902709811" sldId="270"/>
            <ac:picMk id="5" creationId="{7250FE3D-B323-5DE4-DE1C-0CC299E6DE61}"/>
          </ac:picMkLst>
        </pc:picChg>
      </pc:sldChg>
      <pc:sldChg chg="addSp modSp mod">
        <pc:chgData name="Danielle Compton" userId="010e23e8-e0ff-4be2-8b64-df42efadc492" providerId="ADAL" clId="{AF8F81F0-EF1A-4177-86D4-099569A8F0D1}" dt="2022-10-03T18:26:15.779" v="1516" actId="1076"/>
        <pc:sldMkLst>
          <pc:docMk/>
          <pc:sldMk cId="1649228629" sldId="271"/>
        </pc:sldMkLst>
        <pc:spChg chg="add mod">
          <ac:chgData name="Danielle Compton" userId="010e23e8-e0ff-4be2-8b64-df42efadc492" providerId="ADAL" clId="{AF8F81F0-EF1A-4177-86D4-099569A8F0D1}" dt="2022-10-03T18:26:15.779" v="1516" actId="1076"/>
          <ac:spMkLst>
            <pc:docMk/>
            <pc:sldMk cId="1649228629" sldId="271"/>
            <ac:spMk id="5" creationId="{85AC2578-5F77-0624-F6AE-171044B58EA5}"/>
          </ac:spMkLst>
        </pc:spChg>
      </pc:sldChg>
      <pc:sldChg chg="addSp delSp modSp new del mod setBg">
        <pc:chgData name="Danielle Compton" userId="010e23e8-e0ff-4be2-8b64-df42efadc492" providerId="ADAL" clId="{AF8F81F0-EF1A-4177-86D4-099569A8F0D1}" dt="2022-09-26T19:13:48.306" v="755" actId="47"/>
        <pc:sldMkLst>
          <pc:docMk/>
          <pc:sldMk cId="3987685982" sldId="271"/>
        </pc:sldMkLst>
        <pc:spChg chg="del mod">
          <ac:chgData name="Danielle Compton" userId="010e23e8-e0ff-4be2-8b64-df42efadc492" providerId="ADAL" clId="{AF8F81F0-EF1A-4177-86D4-099569A8F0D1}" dt="2022-09-26T18:56:34.835" v="623" actId="478"/>
          <ac:spMkLst>
            <pc:docMk/>
            <pc:sldMk cId="3987685982" sldId="271"/>
            <ac:spMk id="2" creationId="{676A4F89-12AB-65CC-261F-CC36B910E52A}"/>
          </ac:spMkLst>
        </pc:spChg>
        <pc:spChg chg="del mod">
          <ac:chgData name="Danielle Compton" userId="010e23e8-e0ff-4be2-8b64-df42efadc492" providerId="ADAL" clId="{AF8F81F0-EF1A-4177-86D4-099569A8F0D1}" dt="2022-09-26T18:56:37.251" v="625" actId="478"/>
          <ac:spMkLst>
            <pc:docMk/>
            <pc:sldMk cId="3987685982" sldId="271"/>
            <ac:spMk id="3" creationId="{4D776729-C8B5-35FE-A0CE-E1067BDF1695}"/>
          </ac:spMkLst>
        </pc:spChg>
        <pc:spChg chg="add mod">
          <ac:chgData name="Danielle Compton" userId="010e23e8-e0ff-4be2-8b64-df42efadc492" providerId="ADAL" clId="{AF8F81F0-EF1A-4177-86D4-099569A8F0D1}" dt="2022-09-26T18:58:41.514" v="656" actId="1076"/>
          <ac:spMkLst>
            <pc:docMk/>
            <pc:sldMk cId="3987685982" sldId="271"/>
            <ac:spMk id="7" creationId="{5C438D8B-D7EF-5783-19CC-50BADB42277C}"/>
          </ac:spMkLst>
        </pc:spChg>
        <pc:picChg chg="add mod">
          <ac:chgData name="Danielle Compton" userId="010e23e8-e0ff-4be2-8b64-df42efadc492" providerId="ADAL" clId="{AF8F81F0-EF1A-4177-86D4-099569A8F0D1}" dt="2022-09-26T18:56:40.571" v="628" actId="962"/>
          <ac:picMkLst>
            <pc:docMk/>
            <pc:sldMk cId="3987685982" sldId="271"/>
            <ac:picMk id="5" creationId="{45B3B805-CC06-EDFE-A503-5E407F9B1F7A}"/>
          </ac:picMkLst>
        </pc:picChg>
      </pc:sldChg>
      <pc:sldChg chg="addSp delSp modSp new del mod setBg">
        <pc:chgData name="Danielle Compton" userId="010e23e8-e0ff-4be2-8b64-df42efadc492" providerId="ADAL" clId="{AF8F81F0-EF1A-4177-86D4-099569A8F0D1}" dt="2022-09-26T19:13:50.327" v="756" actId="47"/>
        <pc:sldMkLst>
          <pc:docMk/>
          <pc:sldMk cId="2332786619" sldId="272"/>
        </pc:sldMkLst>
        <pc:spChg chg="del mod">
          <ac:chgData name="Danielle Compton" userId="010e23e8-e0ff-4be2-8b64-df42efadc492" providerId="ADAL" clId="{AF8F81F0-EF1A-4177-86D4-099569A8F0D1}" dt="2022-09-26T18:56:48.898" v="632" actId="478"/>
          <ac:spMkLst>
            <pc:docMk/>
            <pc:sldMk cId="2332786619" sldId="272"/>
            <ac:spMk id="2" creationId="{4442E900-1099-1F01-905E-D477A7932E12}"/>
          </ac:spMkLst>
        </pc:spChg>
        <pc:spChg chg="del mod">
          <ac:chgData name="Danielle Compton" userId="010e23e8-e0ff-4be2-8b64-df42efadc492" providerId="ADAL" clId="{AF8F81F0-EF1A-4177-86D4-099569A8F0D1}" dt="2022-09-26T18:56:51.491" v="634" actId="478"/>
          <ac:spMkLst>
            <pc:docMk/>
            <pc:sldMk cId="2332786619" sldId="272"/>
            <ac:spMk id="3" creationId="{7EB1663C-3E74-C346-8631-E3090E16DE4C}"/>
          </ac:spMkLst>
        </pc:spChg>
        <pc:spChg chg="add mod">
          <ac:chgData name="Danielle Compton" userId="010e23e8-e0ff-4be2-8b64-df42efadc492" providerId="ADAL" clId="{AF8F81F0-EF1A-4177-86D4-099569A8F0D1}" dt="2022-09-26T18:58:53.585" v="659" actId="1076"/>
          <ac:spMkLst>
            <pc:docMk/>
            <pc:sldMk cId="2332786619" sldId="272"/>
            <ac:spMk id="7" creationId="{C95C96B0-313B-4228-ADD1-8403BB0B6DCB}"/>
          </ac:spMkLst>
        </pc:spChg>
        <pc:picChg chg="add mod">
          <ac:chgData name="Danielle Compton" userId="010e23e8-e0ff-4be2-8b64-df42efadc492" providerId="ADAL" clId="{AF8F81F0-EF1A-4177-86D4-099569A8F0D1}" dt="2022-09-26T18:56:54.440" v="637" actId="962"/>
          <ac:picMkLst>
            <pc:docMk/>
            <pc:sldMk cId="2332786619" sldId="272"/>
            <ac:picMk id="5" creationId="{76DE90C3-32F7-CEAA-8748-7D9E7198AEA8}"/>
          </ac:picMkLst>
        </pc:picChg>
      </pc:sldChg>
      <pc:sldChg chg="addSp modSp mod">
        <pc:chgData name="Danielle Compton" userId="010e23e8-e0ff-4be2-8b64-df42efadc492" providerId="ADAL" clId="{AF8F81F0-EF1A-4177-86D4-099569A8F0D1}" dt="2022-10-03T18:26:34.620" v="1525" actId="1076"/>
        <pc:sldMkLst>
          <pc:docMk/>
          <pc:sldMk cId="3646500968" sldId="272"/>
        </pc:sldMkLst>
        <pc:spChg chg="add mod">
          <ac:chgData name="Danielle Compton" userId="010e23e8-e0ff-4be2-8b64-df42efadc492" providerId="ADAL" clId="{AF8F81F0-EF1A-4177-86D4-099569A8F0D1}" dt="2022-10-03T18:26:34.620" v="1525" actId="1076"/>
          <ac:spMkLst>
            <pc:docMk/>
            <pc:sldMk cId="3646500968" sldId="272"/>
            <ac:spMk id="4" creationId="{4974C14A-81F0-5469-9A81-B2E6C71A0345}"/>
          </ac:spMkLst>
        </pc:spChg>
        <pc:spChg chg="mod">
          <ac:chgData name="Danielle Compton" userId="010e23e8-e0ff-4be2-8b64-df42efadc492" providerId="ADAL" clId="{AF8F81F0-EF1A-4177-86D4-099569A8F0D1}" dt="2022-10-03T18:26:21.480" v="1519"/>
          <ac:spMkLst>
            <pc:docMk/>
            <pc:sldMk cId="3646500968" sldId="272"/>
            <ac:spMk id="5" creationId="{990C50B1-2068-21D5-C6AD-7AE112FD0E20}"/>
          </ac:spMkLst>
        </pc:spChg>
      </pc:sldChg>
      <pc:sldChg chg="addSp modSp del mod setBg delDesignElem">
        <pc:chgData name="Danielle Compton" userId="010e23e8-e0ff-4be2-8b64-df42efadc492" providerId="ADAL" clId="{AF8F81F0-EF1A-4177-86D4-099569A8F0D1}" dt="2022-09-26T19:02:23.375" v="681" actId="122"/>
        <pc:sldMkLst>
          <pc:docMk/>
          <pc:sldMk cId="3605211007" sldId="273"/>
        </pc:sldMkLst>
        <pc:spChg chg="add mod">
          <ac:chgData name="Danielle Compton" userId="010e23e8-e0ff-4be2-8b64-df42efadc492" providerId="ADAL" clId="{AF8F81F0-EF1A-4177-86D4-099569A8F0D1}" dt="2022-09-26T19:02:23.375" v="681" actId="122"/>
          <ac:spMkLst>
            <pc:docMk/>
            <pc:sldMk cId="3605211007" sldId="273"/>
            <ac:spMk id="7" creationId="{16C3D3B8-B13A-C834-59C4-B4CC62A215F8}"/>
          </ac:spMkLst>
        </pc:spChg>
        <pc:spChg chg="mod">
          <ac:chgData name="Danielle Compton" userId="010e23e8-e0ff-4be2-8b64-df42efadc492" providerId="ADAL" clId="{AF8F81F0-EF1A-4177-86D4-099569A8F0D1}" dt="2022-09-26T18:47:08.037" v="543" actId="27636"/>
          <ac:spMkLst>
            <pc:docMk/>
            <pc:sldMk cId="3605211007" sldId="273"/>
            <ac:spMk id="35842" creationId="{492853A2-0933-71B9-E915-B3B1BD2D66EB}"/>
          </ac:spMkLst>
        </pc:spChg>
        <pc:spChg chg="mod">
          <ac:chgData name="Danielle Compton" userId="010e23e8-e0ff-4be2-8b64-df42efadc492" providerId="ADAL" clId="{AF8F81F0-EF1A-4177-86D4-099569A8F0D1}" dt="2022-09-26T18:47:08.036" v="542" actId="27636"/>
          <ac:spMkLst>
            <pc:docMk/>
            <pc:sldMk cId="3605211007" sldId="273"/>
            <ac:spMk id="49155" creationId="{CACE182B-E969-86ED-03FF-8F0012D51E28}"/>
          </ac:spMkLst>
        </pc:spChg>
        <pc:picChg chg="add mod">
          <ac:chgData name="Danielle Compton" userId="010e23e8-e0ff-4be2-8b64-df42efadc492" providerId="ADAL" clId="{AF8F81F0-EF1A-4177-86D4-099569A8F0D1}" dt="2022-09-26T19:01:34.320" v="669" actId="1076"/>
          <ac:picMkLst>
            <pc:docMk/>
            <pc:sldMk cId="3605211007" sldId="273"/>
            <ac:picMk id="5" creationId="{C93F3DF3-D8CC-B34E-4B3B-4B560F55E982}"/>
          </ac:picMkLst>
        </pc:picChg>
      </pc:sldChg>
      <pc:sldChg chg="addSp modSp mod setBg">
        <pc:chgData name="Danielle Compton" userId="010e23e8-e0ff-4be2-8b64-df42efadc492" providerId="ADAL" clId="{AF8F81F0-EF1A-4177-86D4-099569A8F0D1}" dt="2022-09-26T19:02:53.011" v="687" actId="14100"/>
        <pc:sldMkLst>
          <pc:docMk/>
          <pc:sldMk cId="879917886" sldId="274"/>
        </pc:sldMkLst>
        <pc:spChg chg="mod">
          <ac:chgData name="Danielle Compton" userId="010e23e8-e0ff-4be2-8b64-df42efadc492" providerId="ADAL" clId="{AF8F81F0-EF1A-4177-86D4-099569A8F0D1}" dt="2022-09-26T19:00:00.490" v="661" actId="27636"/>
          <ac:spMkLst>
            <pc:docMk/>
            <pc:sldMk cId="879917886" sldId="274"/>
            <ac:spMk id="4" creationId="{00000000-0000-0000-0000-000000000000}"/>
          </ac:spMkLst>
        </pc:spChg>
        <pc:spChg chg="add mod">
          <ac:chgData name="Danielle Compton" userId="010e23e8-e0ff-4be2-8b64-df42efadc492" providerId="ADAL" clId="{AF8F81F0-EF1A-4177-86D4-099569A8F0D1}" dt="2022-09-26T19:02:53.011" v="687" actId="14100"/>
          <ac:spMkLst>
            <pc:docMk/>
            <pc:sldMk cId="879917886" sldId="274"/>
            <ac:spMk id="6" creationId="{3CE91199-EDBE-BDD9-7150-88169E22AF74}"/>
          </ac:spMkLst>
        </pc:spChg>
        <pc:picChg chg="add mod">
          <ac:chgData name="Danielle Compton" userId="010e23e8-e0ff-4be2-8b64-df42efadc492" providerId="ADAL" clId="{AF8F81F0-EF1A-4177-86D4-099569A8F0D1}" dt="2022-09-26T19:01:40.105" v="670"/>
          <ac:picMkLst>
            <pc:docMk/>
            <pc:sldMk cId="879917886" sldId="274"/>
            <ac:picMk id="3" creationId="{5F9E64E1-76E7-010A-4976-9805630A2EB5}"/>
          </ac:picMkLst>
        </pc:picChg>
      </pc:sldChg>
      <pc:sldChg chg="addSp modSp mod setBg">
        <pc:chgData name="Danielle Compton" userId="010e23e8-e0ff-4be2-8b64-df42efadc492" providerId="ADAL" clId="{AF8F81F0-EF1A-4177-86D4-099569A8F0D1}" dt="2022-09-26T19:03:07.577" v="690" actId="1076"/>
        <pc:sldMkLst>
          <pc:docMk/>
          <pc:sldMk cId="34907145" sldId="275"/>
        </pc:sldMkLst>
        <pc:spChg chg="add mod">
          <ac:chgData name="Danielle Compton" userId="010e23e8-e0ff-4be2-8b64-df42efadc492" providerId="ADAL" clId="{AF8F81F0-EF1A-4177-86D4-099569A8F0D1}" dt="2022-09-26T19:03:07.577" v="690" actId="1076"/>
          <ac:spMkLst>
            <pc:docMk/>
            <pc:sldMk cId="34907145" sldId="275"/>
            <ac:spMk id="4" creationId="{5792D2B5-2DDC-A3F6-EC73-30B81E11E39F}"/>
          </ac:spMkLst>
        </pc:spChg>
        <pc:picChg chg="add mod">
          <ac:chgData name="Danielle Compton" userId="010e23e8-e0ff-4be2-8b64-df42efadc492" providerId="ADAL" clId="{AF8F81F0-EF1A-4177-86D4-099569A8F0D1}" dt="2022-09-26T19:01:44.118" v="671"/>
          <ac:picMkLst>
            <pc:docMk/>
            <pc:sldMk cId="34907145" sldId="275"/>
            <ac:picMk id="2" creationId="{D982483E-7193-EDBE-6F73-141662DF1768}"/>
          </ac:picMkLst>
        </pc:picChg>
      </pc:sldChg>
      <pc:sldChg chg="addSp modSp mod setBg">
        <pc:chgData name="Danielle Compton" userId="010e23e8-e0ff-4be2-8b64-df42efadc492" providerId="ADAL" clId="{AF8F81F0-EF1A-4177-86D4-099569A8F0D1}" dt="2022-09-26T19:03:25.036" v="696" actId="1076"/>
        <pc:sldMkLst>
          <pc:docMk/>
          <pc:sldMk cId="3160157796" sldId="276"/>
        </pc:sldMkLst>
        <pc:spChg chg="mod">
          <ac:chgData name="Danielle Compton" userId="010e23e8-e0ff-4be2-8b64-df42efadc492" providerId="ADAL" clId="{AF8F81F0-EF1A-4177-86D4-099569A8F0D1}" dt="2022-09-26T19:03:13.373" v="692"/>
          <ac:spMkLst>
            <pc:docMk/>
            <pc:sldMk cId="3160157796" sldId="276"/>
            <ac:spMk id="2" creationId="{0ADE62B6-EB59-4B47-8651-B603EEEA57EB}"/>
          </ac:spMkLst>
        </pc:spChg>
        <pc:spChg chg="mod">
          <ac:chgData name="Danielle Compton" userId="010e23e8-e0ff-4be2-8b64-df42efadc492" providerId="ADAL" clId="{AF8F81F0-EF1A-4177-86D4-099569A8F0D1}" dt="2022-09-26T19:00:25.979" v="664" actId="27636"/>
          <ac:spMkLst>
            <pc:docMk/>
            <pc:sldMk cId="3160157796" sldId="276"/>
            <ac:spMk id="6" creationId="{00000000-0000-0000-0000-000000000000}"/>
          </ac:spMkLst>
        </pc:spChg>
        <pc:spChg chg="add mod">
          <ac:chgData name="Danielle Compton" userId="010e23e8-e0ff-4be2-8b64-df42efadc492" providerId="ADAL" clId="{AF8F81F0-EF1A-4177-86D4-099569A8F0D1}" dt="2022-09-26T19:03:25.036" v="696" actId="1076"/>
          <ac:spMkLst>
            <pc:docMk/>
            <pc:sldMk cId="3160157796" sldId="276"/>
            <ac:spMk id="8" creationId="{21E0B4E6-A73A-39CA-C9C1-A02E7C4C79F5}"/>
          </ac:spMkLst>
        </pc:spChg>
        <pc:picChg chg="add mod">
          <ac:chgData name="Danielle Compton" userId="010e23e8-e0ff-4be2-8b64-df42efadc492" providerId="ADAL" clId="{AF8F81F0-EF1A-4177-86D4-099569A8F0D1}" dt="2022-09-26T19:01:46.974" v="672"/>
          <ac:picMkLst>
            <pc:docMk/>
            <pc:sldMk cId="3160157796" sldId="276"/>
            <ac:picMk id="3" creationId="{024115A9-FA87-743F-1A7A-616F04E92D77}"/>
          </ac:picMkLst>
        </pc:picChg>
      </pc:sldChg>
      <pc:sldChg chg="addSp delSp modSp new mod setBg">
        <pc:chgData name="Danielle Compton" userId="010e23e8-e0ff-4be2-8b64-df42efadc492" providerId="ADAL" clId="{AF8F81F0-EF1A-4177-86D4-099569A8F0D1}" dt="2022-09-26T19:10:17.879" v="745" actId="14100"/>
        <pc:sldMkLst>
          <pc:docMk/>
          <pc:sldMk cId="3980170975" sldId="277"/>
        </pc:sldMkLst>
        <pc:spChg chg="mod">
          <ac:chgData name="Danielle Compton" userId="010e23e8-e0ff-4be2-8b64-df42efadc492" providerId="ADAL" clId="{AF8F81F0-EF1A-4177-86D4-099569A8F0D1}" dt="2022-09-26T18:46:03.577" v="530" actId="27636"/>
          <ac:spMkLst>
            <pc:docMk/>
            <pc:sldMk cId="3980170975" sldId="277"/>
            <ac:spMk id="2" creationId="{B97B2F2A-3DA0-61F8-7AE7-85A617E7C6BD}"/>
          </ac:spMkLst>
        </pc:spChg>
        <pc:spChg chg="del">
          <ac:chgData name="Danielle Compton" userId="010e23e8-e0ff-4be2-8b64-df42efadc492" providerId="ADAL" clId="{AF8F81F0-EF1A-4177-86D4-099569A8F0D1}" dt="2022-09-26T19:06:56.961" v="701" actId="26606"/>
          <ac:spMkLst>
            <pc:docMk/>
            <pc:sldMk cId="3980170975" sldId="277"/>
            <ac:spMk id="2" creationId="{CD8D2B39-E028-4565-2101-FA6A4782BCAC}"/>
          </ac:spMkLst>
        </pc:spChg>
        <pc:spChg chg="del">
          <ac:chgData name="Danielle Compton" userId="010e23e8-e0ff-4be2-8b64-df42efadc492" providerId="ADAL" clId="{AF8F81F0-EF1A-4177-86D4-099569A8F0D1}" dt="2022-09-26T19:06:52.053" v="699"/>
          <ac:spMkLst>
            <pc:docMk/>
            <pc:sldMk cId="3980170975" sldId="277"/>
            <ac:spMk id="3" creationId="{FD1DFB38-2115-227E-AB59-64FD57C337B7}"/>
          </ac:spMkLst>
        </pc:spChg>
        <pc:spChg chg="del">
          <ac:chgData name="Danielle Compton" userId="010e23e8-e0ff-4be2-8b64-df42efadc492" providerId="ADAL" clId="{AF8F81F0-EF1A-4177-86D4-099569A8F0D1}" dt="2022-09-26T19:06:56.961" v="701" actId="26606"/>
          <ac:spMkLst>
            <pc:docMk/>
            <pc:sldMk cId="3980170975" sldId="277"/>
            <ac:spMk id="4" creationId="{4FF9D179-95BB-AC0E-07F8-CF3A29DD15BC}"/>
          </ac:spMkLst>
        </pc:spChg>
        <pc:spChg chg="add del mod">
          <ac:chgData name="Danielle Compton" userId="010e23e8-e0ff-4be2-8b64-df42efadc492" providerId="ADAL" clId="{AF8F81F0-EF1A-4177-86D4-099569A8F0D1}" dt="2022-09-26T19:07:01.753" v="702" actId="478"/>
          <ac:spMkLst>
            <pc:docMk/>
            <pc:sldMk cId="3980170975" sldId="277"/>
            <ac:spMk id="8" creationId="{E20A3A51-A974-5EBA-A49A-DC49A467F2F1}"/>
          </ac:spMkLst>
        </pc:spChg>
        <pc:spChg chg="add">
          <ac:chgData name="Danielle Compton" userId="010e23e8-e0ff-4be2-8b64-df42efadc492" providerId="ADAL" clId="{AF8F81F0-EF1A-4177-86D4-099569A8F0D1}" dt="2022-09-26T19:06:56.961" v="701" actId="26606"/>
          <ac:spMkLst>
            <pc:docMk/>
            <pc:sldMk cId="3980170975" sldId="277"/>
            <ac:spMk id="11" creationId="{42A4FC2C-047E-45A5-965D-8E1E3BF09BC6}"/>
          </ac:spMkLst>
        </pc:spChg>
        <pc:spChg chg="add mod">
          <ac:chgData name="Danielle Compton" userId="010e23e8-e0ff-4be2-8b64-df42efadc492" providerId="ADAL" clId="{AF8F81F0-EF1A-4177-86D4-099569A8F0D1}" dt="2022-09-26T19:10:17.879" v="745" actId="14100"/>
          <ac:spMkLst>
            <pc:docMk/>
            <pc:sldMk cId="3980170975" sldId="277"/>
            <ac:spMk id="13" creationId="{3F9C4A97-8F14-7EB4-BE43-4E4684132EE5}"/>
          </ac:spMkLst>
        </pc:spChg>
        <pc:picChg chg="mod">
          <ac:chgData name="Danielle Compton" userId="010e23e8-e0ff-4be2-8b64-df42efadc492" providerId="ADAL" clId="{AF8F81F0-EF1A-4177-86D4-099569A8F0D1}" dt="2022-09-26T18:49:02.966" v="551" actId="207"/>
          <ac:picMkLst>
            <pc:docMk/>
            <pc:sldMk cId="3980170975" sldId="277"/>
            <ac:picMk id="4" creationId="{86D5606C-FA5A-58DC-39F0-087BC6F9E90F}"/>
          </ac:picMkLst>
        </pc:picChg>
        <pc:picChg chg="add del mod">
          <ac:chgData name="Danielle Compton" userId="010e23e8-e0ff-4be2-8b64-df42efadc492" providerId="ADAL" clId="{AF8F81F0-EF1A-4177-86D4-099569A8F0D1}" dt="2022-09-26T19:06:54.127" v="700" actId="478"/>
          <ac:picMkLst>
            <pc:docMk/>
            <pc:sldMk cId="3980170975" sldId="277"/>
            <ac:picMk id="6" creationId="{9900D966-3101-5A74-3DC9-6A1A1740578C}"/>
          </ac:picMkLst>
        </pc:picChg>
        <pc:picChg chg="add">
          <ac:chgData name="Danielle Compton" userId="010e23e8-e0ff-4be2-8b64-df42efadc492" providerId="ADAL" clId="{AF8F81F0-EF1A-4177-86D4-099569A8F0D1}" dt="2022-09-26T19:06:56.961" v="701" actId="26606"/>
          <ac:picMkLst>
            <pc:docMk/>
            <pc:sldMk cId="3980170975" sldId="277"/>
            <ac:picMk id="10" creationId="{9900D966-3101-5A74-3DC9-6A1A1740578C}"/>
          </ac:picMkLst>
        </pc:picChg>
        <pc:picChg chg="add del">
          <ac:chgData name="Danielle Compton" userId="010e23e8-e0ff-4be2-8b64-df42efadc492" providerId="ADAL" clId="{AF8F81F0-EF1A-4177-86D4-099569A8F0D1}" dt="2022-09-26T19:07:12.164" v="704" actId="22"/>
          <ac:picMkLst>
            <pc:docMk/>
            <pc:sldMk cId="3980170975" sldId="277"/>
            <ac:picMk id="12" creationId="{F7042D86-072D-19E0-DF11-C47663D4BB0C}"/>
          </ac:picMkLst>
        </pc:picChg>
      </pc:sldChg>
      <pc:sldChg chg="addSp delSp modSp new mod setBg">
        <pc:chgData name="Danielle Compton" userId="010e23e8-e0ff-4be2-8b64-df42efadc492" providerId="ADAL" clId="{AF8F81F0-EF1A-4177-86D4-099569A8F0D1}" dt="2022-09-26T19:10:31.891" v="748" actId="1076"/>
        <pc:sldMkLst>
          <pc:docMk/>
          <pc:sldMk cId="3890030409" sldId="278"/>
        </pc:sldMkLst>
        <pc:spChg chg="del">
          <ac:chgData name="Danielle Compton" userId="010e23e8-e0ff-4be2-8b64-df42efadc492" providerId="ADAL" clId="{AF8F81F0-EF1A-4177-86D4-099569A8F0D1}" dt="2022-09-26T19:07:19.608" v="709" actId="26606"/>
          <ac:spMkLst>
            <pc:docMk/>
            <pc:sldMk cId="3890030409" sldId="278"/>
            <ac:spMk id="2" creationId="{EB18ED34-D993-9D64-4321-4F0294862D6B}"/>
          </ac:spMkLst>
        </pc:spChg>
        <pc:spChg chg="del">
          <ac:chgData name="Danielle Compton" userId="010e23e8-e0ff-4be2-8b64-df42efadc492" providerId="ADAL" clId="{AF8F81F0-EF1A-4177-86D4-099569A8F0D1}" dt="2022-09-26T19:07:17.305" v="706"/>
          <ac:spMkLst>
            <pc:docMk/>
            <pc:sldMk cId="3890030409" sldId="278"/>
            <ac:spMk id="3" creationId="{7622BB86-701E-4536-539A-050D56135012}"/>
          </ac:spMkLst>
        </pc:spChg>
        <pc:spChg chg="del">
          <ac:chgData name="Danielle Compton" userId="010e23e8-e0ff-4be2-8b64-df42efadc492" providerId="ADAL" clId="{AF8F81F0-EF1A-4177-86D4-099569A8F0D1}" dt="2022-09-26T19:07:19.608" v="709" actId="26606"/>
          <ac:spMkLst>
            <pc:docMk/>
            <pc:sldMk cId="3890030409" sldId="278"/>
            <ac:spMk id="4" creationId="{2BEDB239-C22F-6E0A-BAF9-125E97402F00}"/>
          </ac:spMkLst>
        </pc:spChg>
        <pc:spChg chg="add mod">
          <ac:chgData name="Danielle Compton" userId="010e23e8-e0ff-4be2-8b64-df42efadc492" providerId="ADAL" clId="{AF8F81F0-EF1A-4177-86D4-099569A8F0D1}" dt="2022-09-26T19:10:31.891" v="748" actId="1076"/>
          <ac:spMkLst>
            <pc:docMk/>
            <pc:sldMk cId="3890030409" sldId="278"/>
            <ac:spMk id="8" creationId="{201A1720-F314-0DF3-91F4-CA0F413729AC}"/>
          </ac:spMkLst>
        </pc:spChg>
        <pc:spChg chg="add">
          <ac:chgData name="Danielle Compton" userId="010e23e8-e0ff-4be2-8b64-df42efadc492" providerId="ADAL" clId="{AF8F81F0-EF1A-4177-86D4-099569A8F0D1}" dt="2022-09-26T19:07:19.608" v="709" actId="26606"/>
          <ac:spMkLst>
            <pc:docMk/>
            <pc:sldMk cId="3890030409" sldId="278"/>
            <ac:spMk id="11" creationId="{42A4FC2C-047E-45A5-965D-8E1E3BF09BC6}"/>
          </ac:spMkLst>
        </pc:spChg>
        <pc:picChg chg="add mod">
          <ac:chgData name="Danielle Compton" userId="010e23e8-e0ff-4be2-8b64-df42efadc492" providerId="ADAL" clId="{AF8F81F0-EF1A-4177-86D4-099569A8F0D1}" dt="2022-09-26T19:07:19.608" v="709" actId="26606"/>
          <ac:picMkLst>
            <pc:docMk/>
            <pc:sldMk cId="3890030409" sldId="278"/>
            <ac:picMk id="6" creationId="{57CD960A-3092-3DC8-55E1-2F336D69C928}"/>
          </ac:picMkLst>
        </pc:picChg>
      </pc:sldChg>
      <pc:sldChg chg="addSp modSp del mod modTransition">
        <pc:chgData name="Danielle Compton" userId="010e23e8-e0ff-4be2-8b64-df42efadc492" providerId="ADAL" clId="{AF8F81F0-EF1A-4177-86D4-099569A8F0D1}" dt="2022-10-03T17:49:53.790" v="1410" actId="122"/>
        <pc:sldMkLst>
          <pc:docMk/>
          <pc:sldMk cId="670480054" sldId="279"/>
        </pc:sldMkLst>
        <pc:spChg chg="add mod">
          <ac:chgData name="Danielle Compton" userId="010e23e8-e0ff-4be2-8b64-df42efadc492" providerId="ADAL" clId="{AF8F81F0-EF1A-4177-86D4-099569A8F0D1}" dt="2022-10-03T17:49:53.790" v="1410" actId="122"/>
          <ac:spMkLst>
            <pc:docMk/>
            <pc:sldMk cId="670480054" sldId="279"/>
            <ac:spMk id="2" creationId="{3C81A294-D24D-C38E-83EB-33A0F91EA00A}"/>
          </ac:spMkLst>
        </pc:spChg>
      </pc:sldChg>
      <pc:sldChg chg="addSp delSp modSp new del mod setBg">
        <pc:chgData name="Danielle Compton" userId="010e23e8-e0ff-4be2-8b64-df42efadc492" providerId="ADAL" clId="{AF8F81F0-EF1A-4177-86D4-099569A8F0D1}" dt="2022-09-26T19:09:32.421" v="734" actId="680"/>
        <pc:sldMkLst>
          <pc:docMk/>
          <pc:sldMk cId="4059906811" sldId="279"/>
        </pc:sldMkLst>
        <pc:spChg chg="mod ord">
          <ac:chgData name="Danielle Compton" userId="010e23e8-e0ff-4be2-8b64-df42efadc492" providerId="ADAL" clId="{AF8F81F0-EF1A-4177-86D4-099569A8F0D1}" dt="2022-09-26T19:09:31.037" v="731" actId="26606"/>
          <ac:spMkLst>
            <pc:docMk/>
            <pc:sldMk cId="4059906811" sldId="279"/>
            <ac:spMk id="2" creationId="{686CF9B8-A191-26B6-EB08-E43FD9C5A02E}"/>
          </ac:spMkLst>
        </pc:spChg>
        <pc:spChg chg="add del">
          <ac:chgData name="Danielle Compton" userId="010e23e8-e0ff-4be2-8b64-df42efadc492" providerId="ADAL" clId="{AF8F81F0-EF1A-4177-86D4-099569A8F0D1}" dt="2022-09-26T19:09:31.636" v="733"/>
          <ac:spMkLst>
            <pc:docMk/>
            <pc:sldMk cId="4059906811" sldId="279"/>
            <ac:spMk id="3" creationId="{70C43157-12AE-94CA-D376-F6B02CBFA28A}"/>
          </ac:spMkLst>
        </pc:spChg>
        <pc:spChg chg="add del">
          <ac:chgData name="Danielle Compton" userId="010e23e8-e0ff-4be2-8b64-df42efadc492" providerId="ADAL" clId="{AF8F81F0-EF1A-4177-86D4-099569A8F0D1}" dt="2022-09-26T19:09:31.037" v="731" actId="26606"/>
          <ac:spMkLst>
            <pc:docMk/>
            <pc:sldMk cId="4059906811" sldId="279"/>
            <ac:spMk id="9" creationId="{BD557CD4-AA7D-8C5F-66CD-A3247521D533}"/>
          </ac:spMkLst>
        </pc:spChg>
        <pc:spChg chg="add del">
          <ac:chgData name="Danielle Compton" userId="010e23e8-e0ff-4be2-8b64-df42efadc492" providerId="ADAL" clId="{AF8F81F0-EF1A-4177-86D4-099569A8F0D1}" dt="2022-09-26T19:09:31.037" v="731" actId="26606"/>
          <ac:spMkLst>
            <pc:docMk/>
            <pc:sldMk cId="4059906811" sldId="279"/>
            <ac:spMk id="12" creationId="{04812C46-200A-4DEB-A05E-3ED6C68C2387}"/>
          </ac:spMkLst>
        </pc:spChg>
        <pc:spChg chg="add del">
          <ac:chgData name="Danielle Compton" userId="010e23e8-e0ff-4be2-8b64-df42efadc492" providerId="ADAL" clId="{AF8F81F0-EF1A-4177-86D4-099569A8F0D1}" dt="2022-09-26T19:09:31.037" v="731" actId="26606"/>
          <ac:spMkLst>
            <pc:docMk/>
            <pc:sldMk cId="4059906811" sldId="279"/>
            <ac:spMk id="14" creationId="{D1EA859B-E555-4109-94F3-6700E046E008}"/>
          </ac:spMkLst>
        </pc:spChg>
        <pc:picChg chg="add del mod">
          <ac:chgData name="Danielle Compton" userId="010e23e8-e0ff-4be2-8b64-df42efadc492" providerId="ADAL" clId="{AF8F81F0-EF1A-4177-86D4-099569A8F0D1}" dt="2022-09-26T19:09:31.636" v="733"/>
          <ac:picMkLst>
            <pc:docMk/>
            <pc:sldMk cId="4059906811" sldId="279"/>
            <ac:picMk id="5" creationId="{1A5DDF8D-7473-9A22-C5D6-710B5B6B5D13}"/>
          </ac:picMkLst>
        </pc:picChg>
      </pc:sldChg>
      <pc:sldChg chg="addSp modSp mod modTransition">
        <pc:chgData name="Danielle Compton" userId="010e23e8-e0ff-4be2-8b64-df42efadc492" providerId="ADAL" clId="{AF8F81F0-EF1A-4177-86D4-099569A8F0D1}" dt="2022-10-03T17:50:07.436" v="1414" actId="14100"/>
        <pc:sldMkLst>
          <pc:docMk/>
          <pc:sldMk cId="1777168319" sldId="280"/>
        </pc:sldMkLst>
        <pc:spChg chg="add mod">
          <ac:chgData name="Danielle Compton" userId="010e23e8-e0ff-4be2-8b64-df42efadc492" providerId="ADAL" clId="{AF8F81F0-EF1A-4177-86D4-099569A8F0D1}" dt="2022-10-03T17:50:07.436" v="1414" actId="14100"/>
          <ac:spMkLst>
            <pc:docMk/>
            <pc:sldMk cId="1777168319" sldId="280"/>
            <ac:spMk id="4" creationId="{47BD8FBB-B611-6F85-C5B6-55A19C425E02}"/>
          </ac:spMkLst>
        </pc:spChg>
        <pc:spChg chg="mod">
          <ac:chgData name="Danielle Compton" userId="010e23e8-e0ff-4be2-8b64-df42efadc492" providerId="ADAL" clId="{AF8F81F0-EF1A-4177-86D4-099569A8F0D1}" dt="2022-10-03T14:10:24.513" v="1368" actId="1076"/>
          <ac:spMkLst>
            <pc:docMk/>
            <pc:sldMk cId="1777168319" sldId="280"/>
            <ac:spMk id="6" creationId="{00000000-0000-0000-0000-000000000000}"/>
          </ac:spMkLst>
        </pc:spChg>
        <pc:picChg chg="mod">
          <ac:chgData name="Danielle Compton" userId="010e23e8-e0ff-4be2-8b64-df42efadc492" providerId="ADAL" clId="{AF8F81F0-EF1A-4177-86D4-099569A8F0D1}" dt="2022-10-03T14:12:55.529" v="1374" actId="1076"/>
          <ac:picMkLst>
            <pc:docMk/>
            <pc:sldMk cId="1777168319" sldId="280"/>
            <ac:picMk id="5" creationId="{9377E840-1B33-41EE-A4FD-410EC81C7B1A}"/>
          </ac:picMkLst>
        </pc:picChg>
        <pc:picChg chg="mod">
          <ac:chgData name="Danielle Compton" userId="010e23e8-e0ff-4be2-8b64-df42efadc492" providerId="ADAL" clId="{AF8F81F0-EF1A-4177-86D4-099569A8F0D1}" dt="2022-10-03T14:12:55.114" v="1373" actId="1076"/>
          <ac:picMkLst>
            <pc:docMk/>
            <pc:sldMk cId="1777168319" sldId="280"/>
            <ac:picMk id="7" creationId="{5455B9CD-CF3E-4F65-8182-6411744A55E6}"/>
          </ac:picMkLst>
        </pc:picChg>
      </pc:sldChg>
      <pc:sldChg chg="addSp modSp mod modTransition">
        <pc:chgData name="Danielle Compton" userId="010e23e8-e0ff-4be2-8b64-df42efadc492" providerId="ADAL" clId="{AF8F81F0-EF1A-4177-86D4-099569A8F0D1}" dt="2022-10-03T17:50:23.067" v="1424" actId="14100"/>
        <pc:sldMkLst>
          <pc:docMk/>
          <pc:sldMk cId="3052067823" sldId="281"/>
        </pc:sldMkLst>
        <pc:spChg chg="add mod">
          <ac:chgData name="Danielle Compton" userId="010e23e8-e0ff-4be2-8b64-df42efadc492" providerId="ADAL" clId="{AF8F81F0-EF1A-4177-86D4-099569A8F0D1}" dt="2022-10-03T17:50:23.067" v="1424" actId="14100"/>
          <ac:spMkLst>
            <pc:docMk/>
            <pc:sldMk cId="3052067823" sldId="281"/>
            <ac:spMk id="4" creationId="{15EF95D5-82C3-12B7-0B6E-243EE1E63923}"/>
          </ac:spMkLst>
        </pc:spChg>
      </pc:sldChg>
      <pc:sldChg chg="addSp delSp modSp del mod modTransition">
        <pc:chgData name="Danielle Compton" userId="010e23e8-e0ff-4be2-8b64-df42efadc492" providerId="ADAL" clId="{AF8F81F0-EF1A-4177-86D4-099569A8F0D1}" dt="2022-10-03T18:49:10.156" v="1526" actId="2696"/>
        <pc:sldMkLst>
          <pc:docMk/>
          <pc:sldMk cId="2367865024" sldId="282"/>
        </pc:sldMkLst>
        <pc:spChg chg="add mod">
          <ac:chgData name="Danielle Compton" userId="010e23e8-e0ff-4be2-8b64-df42efadc492" providerId="ADAL" clId="{AF8F81F0-EF1A-4177-86D4-099569A8F0D1}" dt="2022-10-03T17:50:52.403" v="1430" actId="14100"/>
          <ac:spMkLst>
            <pc:docMk/>
            <pc:sldMk cId="2367865024" sldId="282"/>
            <ac:spMk id="3" creationId="{EDDAD5FA-899F-AAE2-F547-B9A2D073AE47}"/>
          </ac:spMkLst>
        </pc:spChg>
        <pc:spChg chg="mod">
          <ac:chgData name="Danielle Compton" userId="010e23e8-e0ff-4be2-8b64-df42efadc492" providerId="ADAL" clId="{AF8F81F0-EF1A-4177-86D4-099569A8F0D1}" dt="2022-10-03T12:21:29.822" v="1214" actId="1076"/>
          <ac:spMkLst>
            <pc:docMk/>
            <pc:sldMk cId="2367865024" sldId="282"/>
            <ac:spMk id="6" creationId="{00000000-0000-0000-0000-000000000000}"/>
          </ac:spMkLst>
        </pc:spChg>
        <pc:spChg chg="del mod">
          <ac:chgData name="Danielle Compton" userId="010e23e8-e0ff-4be2-8b64-df42efadc492" providerId="ADAL" clId="{AF8F81F0-EF1A-4177-86D4-099569A8F0D1}" dt="2022-10-03T12:20:55.255" v="1201" actId="478"/>
          <ac:spMkLst>
            <pc:docMk/>
            <pc:sldMk cId="2367865024" sldId="282"/>
            <ac:spMk id="13" creationId="{34469A09-9086-42CD-918A-4DB3DE193293}"/>
          </ac:spMkLst>
        </pc:spChg>
        <pc:picChg chg="mod">
          <ac:chgData name="Danielle Compton" userId="010e23e8-e0ff-4be2-8b64-df42efadc492" providerId="ADAL" clId="{AF8F81F0-EF1A-4177-86D4-099569A8F0D1}" dt="2022-10-03T12:21:10.566" v="1206" actId="1076"/>
          <ac:picMkLst>
            <pc:docMk/>
            <pc:sldMk cId="2367865024" sldId="282"/>
            <ac:picMk id="10" creationId="{401B06D1-215E-46D9-A9A3-249F46BF63A1}"/>
          </ac:picMkLst>
        </pc:picChg>
        <pc:picChg chg="mod">
          <ac:chgData name="Danielle Compton" userId="010e23e8-e0ff-4be2-8b64-df42efadc492" providerId="ADAL" clId="{AF8F81F0-EF1A-4177-86D4-099569A8F0D1}" dt="2022-10-03T12:21:23.713" v="1211" actId="14100"/>
          <ac:picMkLst>
            <pc:docMk/>
            <pc:sldMk cId="2367865024" sldId="282"/>
            <ac:picMk id="19" creationId="{B26D16C4-8D73-4B45-A6A7-BA2645AAEDA9}"/>
          </ac:picMkLst>
        </pc:picChg>
      </pc:sldChg>
      <pc:sldChg chg="addSp modSp mod">
        <pc:chgData name="Danielle Compton" userId="010e23e8-e0ff-4be2-8b64-df42efadc492" providerId="ADAL" clId="{AF8F81F0-EF1A-4177-86D4-099569A8F0D1}" dt="2022-09-26T19:13:35.494" v="752" actId="1076"/>
        <pc:sldMkLst>
          <pc:docMk/>
          <pc:sldMk cId="0" sldId="283"/>
        </pc:sldMkLst>
        <pc:spChg chg="add mod">
          <ac:chgData name="Danielle Compton" userId="010e23e8-e0ff-4be2-8b64-df42efadc492" providerId="ADAL" clId="{AF8F81F0-EF1A-4177-86D4-099569A8F0D1}" dt="2022-09-26T19:13:35.494" v="752" actId="1076"/>
          <ac:spMkLst>
            <pc:docMk/>
            <pc:sldMk cId="0" sldId="283"/>
            <ac:spMk id="7" creationId="{E0828956-A3E4-AD83-3CD1-9B0F5DCEEB2C}"/>
          </ac:spMkLst>
        </pc:spChg>
      </pc:sldChg>
      <pc:sldChg chg="addSp modSp mod">
        <pc:chgData name="Danielle Compton" userId="010e23e8-e0ff-4be2-8b64-df42efadc492" providerId="ADAL" clId="{AF8F81F0-EF1A-4177-86D4-099569A8F0D1}" dt="2022-10-03T12:25:15.663" v="1231" actId="1076"/>
        <pc:sldMkLst>
          <pc:docMk/>
          <pc:sldMk cId="1742651391" sldId="300"/>
        </pc:sldMkLst>
        <pc:spChg chg="add mod">
          <ac:chgData name="Danielle Compton" userId="010e23e8-e0ff-4be2-8b64-df42efadc492" providerId="ADAL" clId="{AF8F81F0-EF1A-4177-86D4-099569A8F0D1}" dt="2022-10-03T12:25:15.663" v="1231" actId="1076"/>
          <ac:spMkLst>
            <pc:docMk/>
            <pc:sldMk cId="1742651391" sldId="300"/>
            <ac:spMk id="3" creationId="{2F7832F0-B38B-B3FE-5525-4D0275B2B689}"/>
          </ac:spMkLst>
        </pc:spChg>
      </pc:sldChg>
      <pc:sldChg chg="addSp modSp mod">
        <pc:chgData name="Danielle Compton" userId="010e23e8-e0ff-4be2-8b64-df42efadc492" providerId="ADAL" clId="{AF8F81F0-EF1A-4177-86D4-099569A8F0D1}" dt="2022-10-03T12:25:03.080" v="1228" actId="1076"/>
        <pc:sldMkLst>
          <pc:docMk/>
          <pc:sldMk cId="3088656580" sldId="305"/>
        </pc:sldMkLst>
        <pc:spChg chg="add mod">
          <ac:chgData name="Danielle Compton" userId="010e23e8-e0ff-4be2-8b64-df42efadc492" providerId="ADAL" clId="{AF8F81F0-EF1A-4177-86D4-099569A8F0D1}" dt="2022-10-03T12:25:03.080" v="1228" actId="1076"/>
          <ac:spMkLst>
            <pc:docMk/>
            <pc:sldMk cId="3088656580" sldId="305"/>
            <ac:spMk id="3" creationId="{63476320-6F79-1B19-D7A9-4866511F1C42}"/>
          </ac:spMkLst>
        </pc:spChg>
      </pc:sldChg>
      <pc:sldChg chg="addSp modSp mod">
        <pc:chgData name="Danielle Compton" userId="010e23e8-e0ff-4be2-8b64-df42efadc492" providerId="ADAL" clId="{AF8F81F0-EF1A-4177-86D4-099569A8F0D1}" dt="2022-10-03T17:51:56.633" v="1432" actId="1076"/>
        <pc:sldMkLst>
          <pc:docMk/>
          <pc:sldMk cId="4167108194" sldId="306"/>
        </pc:sldMkLst>
        <pc:spChg chg="add mod">
          <ac:chgData name="Danielle Compton" userId="010e23e8-e0ff-4be2-8b64-df42efadc492" providerId="ADAL" clId="{AF8F81F0-EF1A-4177-86D4-099569A8F0D1}" dt="2022-10-03T17:51:56.633" v="1432" actId="1076"/>
          <ac:spMkLst>
            <pc:docMk/>
            <pc:sldMk cId="4167108194" sldId="306"/>
            <ac:spMk id="3" creationId="{E762602D-6F36-D412-6544-B63B9272A8D3}"/>
          </ac:spMkLst>
        </pc:spChg>
      </pc:sldChg>
      <pc:sldChg chg="addSp modSp mod">
        <pc:chgData name="Danielle Compton" userId="010e23e8-e0ff-4be2-8b64-df42efadc492" providerId="ADAL" clId="{AF8F81F0-EF1A-4177-86D4-099569A8F0D1}" dt="2022-10-03T17:52:03.219" v="1434" actId="1076"/>
        <pc:sldMkLst>
          <pc:docMk/>
          <pc:sldMk cId="743700580" sldId="307"/>
        </pc:sldMkLst>
        <pc:spChg chg="add mod">
          <ac:chgData name="Danielle Compton" userId="010e23e8-e0ff-4be2-8b64-df42efadc492" providerId="ADAL" clId="{AF8F81F0-EF1A-4177-86D4-099569A8F0D1}" dt="2022-10-03T17:52:03.219" v="1434" actId="1076"/>
          <ac:spMkLst>
            <pc:docMk/>
            <pc:sldMk cId="743700580" sldId="307"/>
            <ac:spMk id="3" creationId="{FFE278F5-1E1E-EE73-FF89-E54C550F0486}"/>
          </ac:spMkLst>
        </pc:spChg>
      </pc:sldChg>
      <pc:sldChg chg="addSp modSp mod">
        <pc:chgData name="Danielle Compton" userId="010e23e8-e0ff-4be2-8b64-df42efadc492" providerId="ADAL" clId="{AF8F81F0-EF1A-4177-86D4-099569A8F0D1}" dt="2022-10-03T17:54:38.113" v="1505" actId="20577"/>
        <pc:sldMkLst>
          <pc:docMk/>
          <pc:sldMk cId="2702636340" sldId="324"/>
        </pc:sldMkLst>
        <pc:spChg chg="add mod">
          <ac:chgData name="Danielle Compton" userId="010e23e8-e0ff-4be2-8b64-df42efadc492" providerId="ADAL" clId="{AF8F81F0-EF1A-4177-86D4-099569A8F0D1}" dt="2022-10-03T17:54:38.113" v="1505" actId="20577"/>
          <ac:spMkLst>
            <pc:docMk/>
            <pc:sldMk cId="2702636340" sldId="324"/>
            <ac:spMk id="2" creationId="{768FA601-F381-DB09-24E1-31A1654EE98A}"/>
          </ac:spMkLst>
        </pc:spChg>
      </pc:sldChg>
      <pc:sldChg chg="del">
        <pc:chgData name="Danielle Compton" userId="010e23e8-e0ff-4be2-8b64-df42efadc492" providerId="ADAL" clId="{AF8F81F0-EF1A-4177-86D4-099569A8F0D1}" dt="2022-09-26T19:06:07.017" v="697" actId="47"/>
        <pc:sldMkLst>
          <pc:docMk/>
          <pc:sldMk cId="1547189812" sldId="329"/>
        </pc:sldMkLst>
      </pc:sldChg>
      <pc:sldChg chg="addSp modSp mod">
        <pc:chgData name="Danielle Compton" userId="010e23e8-e0ff-4be2-8b64-df42efadc492" providerId="ADAL" clId="{AF8F81F0-EF1A-4177-86D4-099569A8F0D1}" dt="2022-09-26T19:16:48.622" v="763" actId="1076"/>
        <pc:sldMkLst>
          <pc:docMk/>
          <pc:sldMk cId="0" sldId="346"/>
        </pc:sldMkLst>
        <pc:spChg chg="add mod">
          <ac:chgData name="Danielle Compton" userId="010e23e8-e0ff-4be2-8b64-df42efadc492" providerId="ADAL" clId="{AF8F81F0-EF1A-4177-86D4-099569A8F0D1}" dt="2022-09-26T19:16:48.622" v="763" actId="1076"/>
          <ac:spMkLst>
            <pc:docMk/>
            <pc:sldMk cId="0" sldId="346"/>
            <ac:spMk id="6" creationId="{5CD60631-CCA9-AACA-F2CB-F244349298C2}"/>
          </ac:spMkLst>
        </pc:spChg>
      </pc:sldChg>
      <pc:sldChg chg="addSp modSp del mod setBg delDesignElem">
        <pc:chgData name="Danielle Compton" userId="010e23e8-e0ff-4be2-8b64-df42efadc492" providerId="ADAL" clId="{AF8F81F0-EF1A-4177-86D4-099569A8F0D1}" dt="2022-09-26T19:19:39.191" v="770" actId="47"/>
        <pc:sldMkLst>
          <pc:docMk/>
          <pc:sldMk cId="3246585547" sldId="354"/>
        </pc:sldMkLst>
        <pc:spChg chg="add mod">
          <ac:chgData name="Danielle Compton" userId="010e23e8-e0ff-4be2-8b64-df42efadc492" providerId="ADAL" clId="{AF8F81F0-EF1A-4177-86D4-099569A8F0D1}" dt="2022-09-26T19:19:18.004" v="769" actId="1076"/>
          <ac:spMkLst>
            <pc:docMk/>
            <pc:sldMk cId="3246585547" sldId="354"/>
            <ac:spMk id="5" creationId="{D20DCF4A-0F5F-D3AD-0817-B5660721E268}"/>
          </ac:spMkLst>
        </pc:spChg>
      </pc:sldChg>
      <pc:sldChg chg="addSp modSp del mod setBg">
        <pc:chgData name="Danielle Compton" userId="010e23e8-e0ff-4be2-8b64-df42efadc492" providerId="ADAL" clId="{AF8F81F0-EF1A-4177-86D4-099569A8F0D1}" dt="2022-09-26T19:14:49.043" v="760" actId="1076"/>
        <pc:sldMkLst>
          <pc:docMk/>
          <pc:sldMk cId="790409639" sldId="355"/>
        </pc:sldMkLst>
        <pc:spChg chg="mod">
          <ac:chgData name="Danielle Compton" userId="010e23e8-e0ff-4be2-8b64-df42efadc492" providerId="ADAL" clId="{AF8F81F0-EF1A-4177-86D4-099569A8F0D1}" dt="2022-09-26T18:46:45.292" v="537" actId="27636"/>
          <ac:spMkLst>
            <pc:docMk/>
            <pc:sldMk cId="790409639" sldId="355"/>
            <ac:spMk id="2" creationId="{FDB79E96-8F8E-39D4-C4CB-F978413A3223}"/>
          </ac:spMkLst>
        </pc:spChg>
        <pc:spChg chg="add mod">
          <ac:chgData name="Danielle Compton" userId="010e23e8-e0ff-4be2-8b64-df42efadc492" providerId="ADAL" clId="{AF8F81F0-EF1A-4177-86D4-099569A8F0D1}" dt="2022-09-26T19:14:49.043" v="760" actId="1076"/>
          <ac:spMkLst>
            <pc:docMk/>
            <pc:sldMk cId="790409639" sldId="355"/>
            <ac:spMk id="4" creationId="{C43FF2BA-8130-769F-A5D2-59C0DA7BA3AB}"/>
          </ac:spMkLst>
        </pc:spChg>
      </pc:sldChg>
      <pc:sldChg chg="addSp modSp mod">
        <pc:chgData name="Danielle Compton" userId="010e23e8-e0ff-4be2-8b64-df42efadc492" providerId="ADAL" clId="{AF8F81F0-EF1A-4177-86D4-099569A8F0D1}" dt="2022-09-26T19:19:08.882" v="766" actId="1076"/>
        <pc:sldMkLst>
          <pc:docMk/>
          <pc:sldMk cId="0" sldId="356"/>
        </pc:sldMkLst>
        <pc:spChg chg="add mod">
          <ac:chgData name="Danielle Compton" userId="010e23e8-e0ff-4be2-8b64-df42efadc492" providerId="ADAL" clId="{AF8F81F0-EF1A-4177-86D4-099569A8F0D1}" dt="2022-09-26T19:19:08.882" v="766" actId="1076"/>
          <ac:spMkLst>
            <pc:docMk/>
            <pc:sldMk cId="0" sldId="356"/>
            <ac:spMk id="4" creationId="{78B3C9A9-A35A-1F80-93A4-25594F671447}"/>
          </ac:spMkLst>
        </pc:spChg>
      </pc:sldChg>
      <pc:sldChg chg="addSp modSp mod">
        <pc:chgData name="Danielle Compton" userId="010e23e8-e0ff-4be2-8b64-df42efadc492" providerId="ADAL" clId="{AF8F81F0-EF1A-4177-86D4-099569A8F0D1}" dt="2022-09-26T19:19:58.614" v="773" actId="1076"/>
        <pc:sldMkLst>
          <pc:docMk/>
          <pc:sldMk cId="2947660363" sldId="357"/>
        </pc:sldMkLst>
        <pc:spChg chg="add mod">
          <ac:chgData name="Danielle Compton" userId="010e23e8-e0ff-4be2-8b64-df42efadc492" providerId="ADAL" clId="{AF8F81F0-EF1A-4177-86D4-099569A8F0D1}" dt="2022-09-26T19:19:58.614" v="773" actId="1076"/>
          <ac:spMkLst>
            <pc:docMk/>
            <pc:sldMk cId="2947660363" sldId="357"/>
            <ac:spMk id="5" creationId="{ED7E9832-B548-BBEE-90F3-57A54E9A046F}"/>
          </ac:spMkLst>
        </pc:spChg>
      </pc:sldChg>
      <pc:sldChg chg="addSp modSp mod">
        <pc:chgData name="Danielle Compton" userId="010e23e8-e0ff-4be2-8b64-df42efadc492" providerId="ADAL" clId="{AF8F81F0-EF1A-4177-86D4-099569A8F0D1}" dt="2022-10-03T17:52:28.952" v="1453" actId="121"/>
        <pc:sldMkLst>
          <pc:docMk/>
          <pc:sldMk cId="593957374" sldId="358"/>
        </pc:sldMkLst>
        <pc:spChg chg="add mod">
          <ac:chgData name="Danielle Compton" userId="010e23e8-e0ff-4be2-8b64-df42efadc492" providerId="ADAL" clId="{AF8F81F0-EF1A-4177-86D4-099569A8F0D1}" dt="2022-10-03T17:52:28.952" v="1453" actId="121"/>
          <ac:spMkLst>
            <pc:docMk/>
            <pc:sldMk cId="593957374" sldId="358"/>
            <ac:spMk id="6" creationId="{62012A69-A505-3617-2D93-EEECF8E66DFF}"/>
          </ac:spMkLst>
        </pc:spChg>
      </pc:sldChg>
      <pc:sldChg chg="addSp modSp mod">
        <pc:chgData name="Danielle Compton" userId="010e23e8-e0ff-4be2-8b64-df42efadc492" providerId="ADAL" clId="{AF8F81F0-EF1A-4177-86D4-099569A8F0D1}" dt="2022-10-03T17:52:36.438" v="1461" actId="121"/>
        <pc:sldMkLst>
          <pc:docMk/>
          <pc:sldMk cId="3265170031" sldId="359"/>
        </pc:sldMkLst>
        <pc:spChg chg="add mod">
          <ac:chgData name="Danielle Compton" userId="010e23e8-e0ff-4be2-8b64-df42efadc492" providerId="ADAL" clId="{AF8F81F0-EF1A-4177-86D4-099569A8F0D1}" dt="2022-10-03T17:52:36.438" v="1461" actId="121"/>
          <ac:spMkLst>
            <pc:docMk/>
            <pc:sldMk cId="3265170031" sldId="359"/>
            <ac:spMk id="6" creationId="{14CB9316-F64B-1B11-8740-2936FAD0F69D}"/>
          </ac:spMkLst>
        </pc:spChg>
      </pc:sldChg>
      <pc:sldChg chg="addSp modSp mod">
        <pc:chgData name="Danielle Compton" userId="010e23e8-e0ff-4be2-8b64-df42efadc492" providerId="ADAL" clId="{AF8F81F0-EF1A-4177-86D4-099569A8F0D1}" dt="2022-10-03T17:52:42.820" v="1469" actId="121"/>
        <pc:sldMkLst>
          <pc:docMk/>
          <pc:sldMk cId="1276424431" sldId="360"/>
        </pc:sldMkLst>
        <pc:spChg chg="add mod">
          <ac:chgData name="Danielle Compton" userId="010e23e8-e0ff-4be2-8b64-df42efadc492" providerId="ADAL" clId="{AF8F81F0-EF1A-4177-86D4-099569A8F0D1}" dt="2022-10-03T17:52:42.820" v="1469" actId="121"/>
          <ac:spMkLst>
            <pc:docMk/>
            <pc:sldMk cId="1276424431" sldId="360"/>
            <ac:spMk id="6" creationId="{0D56D07D-64DA-FDF1-F9CC-ADA107832AB4}"/>
          </ac:spMkLst>
        </pc:spChg>
      </pc:sldChg>
      <pc:sldChg chg="addSp delSp modSp mod">
        <pc:chgData name="Danielle Compton" userId="010e23e8-e0ff-4be2-8b64-df42efadc492" providerId="ADAL" clId="{AF8F81F0-EF1A-4177-86D4-099569A8F0D1}" dt="2022-10-03T17:52:48.324" v="1478" actId="121"/>
        <pc:sldMkLst>
          <pc:docMk/>
          <pc:sldMk cId="466100827" sldId="361"/>
        </pc:sldMkLst>
        <pc:spChg chg="add mod">
          <ac:chgData name="Danielle Compton" userId="010e23e8-e0ff-4be2-8b64-df42efadc492" providerId="ADAL" clId="{AF8F81F0-EF1A-4177-86D4-099569A8F0D1}" dt="2022-10-03T17:52:48.324" v="1478" actId="121"/>
          <ac:spMkLst>
            <pc:docMk/>
            <pc:sldMk cId="466100827" sldId="361"/>
            <ac:spMk id="11" creationId="{221B1730-2715-C410-78D4-2A3BBE31F225}"/>
          </ac:spMkLst>
        </pc:spChg>
        <pc:spChg chg="add del">
          <ac:chgData name="Danielle Compton" userId="010e23e8-e0ff-4be2-8b64-df42efadc492" providerId="ADAL" clId="{AF8F81F0-EF1A-4177-86D4-099569A8F0D1}" dt="2022-09-26T19:30:05.316" v="840" actId="22"/>
          <ac:spMkLst>
            <pc:docMk/>
            <pc:sldMk cId="466100827" sldId="361"/>
            <ac:spMk id="13" creationId="{5136DF4D-E3CC-50E2-0172-EA645E506F26}"/>
          </ac:spMkLst>
        </pc:spChg>
      </pc:sldChg>
      <pc:sldChg chg="modSp add del mod ord">
        <pc:chgData name="Danielle Compton" userId="010e23e8-e0ff-4be2-8b64-df42efadc492" providerId="ADAL" clId="{AF8F81F0-EF1A-4177-86D4-099569A8F0D1}" dt="2022-09-27T12:52:04.831" v="933" actId="2696"/>
        <pc:sldMkLst>
          <pc:docMk/>
          <pc:sldMk cId="528276520" sldId="362"/>
        </pc:sldMkLst>
        <pc:spChg chg="mod">
          <ac:chgData name="Danielle Compton" userId="010e23e8-e0ff-4be2-8b64-df42efadc492" providerId="ADAL" clId="{AF8F81F0-EF1A-4177-86D4-099569A8F0D1}" dt="2022-09-26T19:30:49.129" v="882" actId="20577"/>
          <ac:spMkLst>
            <pc:docMk/>
            <pc:sldMk cId="528276520" sldId="362"/>
            <ac:spMk id="8" creationId="{4278A36B-8801-484A-F5D7-1ED7617FBF4A}"/>
          </ac:spMkLst>
        </pc:spChg>
      </pc:sldChg>
      <pc:sldChg chg="new del">
        <pc:chgData name="Danielle Compton" userId="010e23e8-e0ff-4be2-8b64-df42efadc492" providerId="ADAL" clId="{AF8F81F0-EF1A-4177-86D4-099569A8F0D1}" dt="2022-09-26T19:30:13.806" v="842" actId="47"/>
        <pc:sldMkLst>
          <pc:docMk/>
          <pc:sldMk cId="1241941212" sldId="362"/>
        </pc:sldMkLst>
      </pc:sldChg>
      <pc:sldChg chg="addSp modSp mod">
        <pc:chgData name="Danielle Compton" userId="010e23e8-e0ff-4be2-8b64-df42efadc492" providerId="ADAL" clId="{AF8F81F0-EF1A-4177-86D4-099569A8F0D1}" dt="2022-09-26T19:32:29.883" v="893" actId="1076"/>
        <pc:sldMkLst>
          <pc:docMk/>
          <pc:sldMk cId="2538915486" sldId="363"/>
        </pc:sldMkLst>
        <pc:spChg chg="add mod">
          <ac:chgData name="Danielle Compton" userId="010e23e8-e0ff-4be2-8b64-df42efadc492" providerId="ADAL" clId="{AF8F81F0-EF1A-4177-86D4-099569A8F0D1}" dt="2022-09-26T19:32:29.883" v="893" actId="1076"/>
          <ac:spMkLst>
            <pc:docMk/>
            <pc:sldMk cId="2538915486" sldId="363"/>
            <ac:spMk id="2" creationId="{AB0ED387-7435-7BB4-4C3D-445C23F9459B}"/>
          </ac:spMkLst>
        </pc:spChg>
      </pc:sldChg>
      <pc:sldChg chg="addSp modSp mod">
        <pc:chgData name="Danielle Compton" userId="010e23e8-e0ff-4be2-8b64-df42efadc492" providerId="ADAL" clId="{AF8F81F0-EF1A-4177-86D4-099569A8F0D1}" dt="2022-09-26T19:32:38.627" v="895" actId="1076"/>
        <pc:sldMkLst>
          <pc:docMk/>
          <pc:sldMk cId="35655462" sldId="364"/>
        </pc:sldMkLst>
        <pc:spChg chg="add mod">
          <ac:chgData name="Danielle Compton" userId="010e23e8-e0ff-4be2-8b64-df42efadc492" providerId="ADAL" clId="{AF8F81F0-EF1A-4177-86D4-099569A8F0D1}" dt="2022-09-26T19:32:38.627" v="895" actId="1076"/>
          <ac:spMkLst>
            <pc:docMk/>
            <pc:sldMk cId="35655462" sldId="364"/>
            <ac:spMk id="2" creationId="{896D42EA-8567-4762-0579-6E74F73F5B0C}"/>
          </ac:spMkLst>
        </pc:spChg>
      </pc:sldChg>
      <pc:sldChg chg="addSp modSp">
        <pc:chgData name="Danielle Compton" userId="010e23e8-e0ff-4be2-8b64-df42efadc492" providerId="ADAL" clId="{AF8F81F0-EF1A-4177-86D4-099569A8F0D1}" dt="2022-09-26T19:32:42.587" v="896"/>
        <pc:sldMkLst>
          <pc:docMk/>
          <pc:sldMk cId="3905087542" sldId="365"/>
        </pc:sldMkLst>
        <pc:spChg chg="add mod">
          <ac:chgData name="Danielle Compton" userId="010e23e8-e0ff-4be2-8b64-df42efadc492" providerId="ADAL" clId="{AF8F81F0-EF1A-4177-86D4-099569A8F0D1}" dt="2022-09-26T19:32:42.587" v="896"/>
          <ac:spMkLst>
            <pc:docMk/>
            <pc:sldMk cId="3905087542" sldId="365"/>
            <ac:spMk id="2" creationId="{4E96B387-9A93-EBAF-9C5F-F70FBDB189D7}"/>
          </ac:spMkLst>
        </pc:spChg>
      </pc:sldChg>
      <pc:sldChg chg="addSp modSp">
        <pc:chgData name="Danielle Compton" userId="010e23e8-e0ff-4be2-8b64-df42efadc492" providerId="ADAL" clId="{AF8F81F0-EF1A-4177-86D4-099569A8F0D1}" dt="2022-09-26T19:32:47.642" v="897"/>
        <pc:sldMkLst>
          <pc:docMk/>
          <pc:sldMk cId="1382879963" sldId="366"/>
        </pc:sldMkLst>
        <pc:spChg chg="add mod">
          <ac:chgData name="Danielle Compton" userId="010e23e8-e0ff-4be2-8b64-df42efadc492" providerId="ADAL" clId="{AF8F81F0-EF1A-4177-86D4-099569A8F0D1}" dt="2022-09-26T19:32:47.642" v="897"/>
          <ac:spMkLst>
            <pc:docMk/>
            <pc:sldMk cId="1382879963" sldId="366"/>
            <ac:spMk id="2" creationId="{D37E19DA-20D1-E3AC-E4F2-A3729AFC831B}"/>
          </ac:spMkLst>
        </pc:spChg>
      </pc:sldChg>
      <pc:sldChg chg="addSp modSp mod">
        <pc:chgData name="Danielle Compton" userId="010e23e8-e0ff-4be2-8b64-df42efadc492" providerId="ADAL" clId="{AF8F81F0-EF1A-4177-86D4-099569A8F0D1}" dt="2022-09-26T19:32:53.760" v="899" actId="1076"/>
        <pc:sldMkLst>
          <pc:docMk/>
          <pc:sldMk cId="781622613" sldId="367"/>
        </pc:sldMkLst>
        <pc:spChg chg="add mod">
          <ac:chgData name="Danielle Compton" userId="010e23e8-e0ff-4be2-8b64-df42efadc492" providerId="ADAL" clId="{AF8F81F0-EF1A-4177-86D4-099569A8F0D1}" dt="2022-09-26T19:32:53.760" v="899" actId="1076"/>
          <ac:spMkLst>
            <pc:docMk/>
            <pc:sldMk cId="781622613" sldId="367"/>
            <ac:spMk id="2" creationId="{9EC2100E-A458-92FF-480F-77390E8819CD}"/>
          </ac:spMkLst>
        </pc:spChg>
      </pc:sldChg>
      <pc:sldChg chg="addSp modSp mod">
        <pc:chgData name="Danielle Compton" userId="010e23e8-e0ff-4be2-8b64-df42efadc492" providerId="ADAL" clId="{AF8F81F0-EF1A-4177-86D4-099569A8F0D1}" dt="2022-09-26T19:33:03.752" v="902" actId="1076"/>
        <pc:sldMkLst>
          <pc:docMk/>
          <pc:sldMk cId="1498672249" sldId="368"/>
        </pc:sldMkLst>
        <pc:spChg chg="add mod">
          <ac:chgData name="Danielle Compton" userId="010e23e8-e0ff-4be2-8b64-df42efadc492" providerId="ADAL" clId="{AF8F81F0-EF1A-4177-86D4-099569A8F0D1}" dt="2022-09-26T19:33:03.752" v="902" actId="1076"/>
          <ac:spMkLst>
            <pc:docMk/>
            <pc:sldMk cId="1498672249" sldId="368"/>
            <ac:spMk id="2" creationId="{79F46532-BE25-6C36-F9C3-C7922E01F553}"/>
          </ac:spMkLst>
        </pc:spChg>
      </pc:sldChg>
      <pc:sldChg chg="addSp modSp del mod">
        <pc:chgData name="Danielle Compton" userId="010e23e8-e0ff-4be2-8b64-df42efadc492" providerId="ADAL" clId="{AF8F81F0-EF1A-4177-86D4-099569A8F0D1}" dt="2022-09-27T12:48:38.519" v="918" actId="1076"/>
        <pc:sldMkLst>
          <pc:docMk/>
          <pc:sldMk cId="3308861936" sldId="369"/>
        </pc:sldMkLst>
        <pc:spChg chg="add mod">
          <ac:chgData name="Danielle Compton" userId="010e23e8-e0ff-4be2-8b64-df42efadc492" providerId="ADAL" clId="{AF8F81F0-EF1A-4177-86D4-099569A8F0D1}" dt="2022-09-27T12:48:38.519" v="918" actId="1076"/>
          <ac:spMkLst>
            <pc:docMk/>
            <pc:sldMk cId="3308861936" sldId="369"/>
            <ac:spMk id="2" creationId="{587E33A1-E57E-9772-E774-21F979B974CF}"/>
          </ac:spMkLst>
        </pc:spChg>
        <pc:spChg chg="mod">
          <ac:chgData name="Danielle Compton" userId="010e23e8-e0ff-4be2-8b64-df42efadc492" providerId="ADAL" clId="{AF8F81F0-EF1A-4177-86D4-099569A8F0D1}" dt="2022-09-27T12:47:09.886" v="905"/>
          <ac:spMkLst>
            <pc:docMk/>
            <pc:sldMk cId="3308861936" sldId="369"/>
            <ac:spMk id="3" creationId="{00000000-0000-0000-0000-000000000000}"/>
          </ac:spMkLst>
        </pc:spChg>
      </pc:sldChg>
      <pc:sldChg chg="addSp modSp mod">
        <pc:chgData name="Danielle Compton" userId="010e23e8-e0ff-4be2-8b64-df42efadc492" providerId="ADAL" clId="{AF8F81F0-EF1A-4177-86D4-099569A8F0D1}" dt="2022-09-27T12:49:11.369" v="922" actId="1076"/>
        <pc:sldMkLst>
          <pc:docMk/>
          <pc:sldMk cId="4238035883" sldId="370"/>
        </pc:sldMkLst>
        <pc:spChg chg="add mod">
          <ac:chgData name="Danielle Compton" userId="010e23e8-e0ff-4be2-8b64-df42efadc492" providerId="ADAL" clId="{AF8F81F0-EF1A-4177-86D4-099569A8F0D1}" dt="2022-09-27T12:49:05.534" v="921" actId="1076"/>
          <ac:spMkLst>
            <pc:docMk/>
            <pc:sldMk cId="4238035883" sldId="370"/>
            <ac:spMk id="4" creationId="{C82D5560-3C27-D6BA-63D0-D1A4F7D8A26A}"/>
          </ac:spMkLst>
        </pc:spChg>
        <pc:picChg chg="mod">
          <ac:chgData name="Danielle Compton" userId="010e23e8-e0ff-4be2-8b64-df42efadc492" providerId="ADAL" clId="{AF8F81F0-EF1A-4177-86D4-099569A8F0D1}" dt="2022-09-27T12:49:11.369" v="922" actId="1076"/>
          <ac:picMkLst>
            <pc:docMk/>
            <pc:sldMk cId="4238035883" sldId="370"/>
            <ac:picMk id="2" creationId="{00000000-0000-0000-0000-000000000000}"/>
          </ac:picMkLst>
        </pc:picChg>
      </pc:sldChg>
      <pc:sldChg chg="addSp modSp mod">
        <pc:chgData name="Danielle Compton" userId="010e23e8-e0ff-4be2-8b64-df42efadc492" providerId="ADAL" clId="{AF8F81F0-EF1A-4177-86D4-099569A8F0D1}" dt="2022-09-27T12:49:23.114" v="925" actId="1076"/>
        <pc:sldMkLst>
          <pc:docMk/>
          <pc:sldMk cId="642594229" sldId="371"/>
        </pc:sldMkLst>
        <pc:spChg chg="add mod">
          <ac:chgData name="Danielle Compton" userId="010e23e8-e0ff-4be2-8b64-df42efadc492" providerId="ADAL" clId="{AF8F81F0-EF1A-4177-86D4-099569A8F0D1}" dt="2022-09-27T12:49:23.114" v="925" actId="1076"/>
          <ac:spMkLst>
            <pc:docMk/>
            <pc:sldMk cId="642594229" sldId="371"/>
            <ac:spMk id="4" creationId="{C7085197-6C44-8664-81C1-21E0D697234D}"/>
          </ac:spMkLst>
        </pc:spChg>
      </pc:sldChg>
      <pc:sldChg chg="addSp modSp mod">
        <pc:chgData name="Danielle Compton" userId="010e23e8-e0ff-4be2-8b64-df42efadc492" providerId="ADAL" clId="{AF8F81F0-EF1A-4177-86D4-099569A8F0D1}" dt="2022-09-27T12:49:37.390" v="929" actId="1076"/>
        <pc:sldMkLst>
          <pc:docMk/>
          <pc:sldMk cId="1220670396" sldId="372"/>
        </pc:sldMkLst>
        <pc:spChg chg="add mod">
          <ac:chgData name="Danielle Compton" userId="010e23e8-e0ff-4be2-8b64-df42efadc492" providerId="ADAL" clId="{AF8F81F0-EF1A-4177-86D4-099569A8F0D1}" dt="2022-09-27T12:49:37.390" v="929" actId="1076"/>
          <ac:spMkLst>
            <pc:docMk/>
            <pc:sldMk cId="1220670396" sldId="372"/>
            <ac:spMk id="4" creationId="{1D6C181F-86CD-DA56-A2B3-E8BF90DF6985}"/>
          </ac:spMkLst>
        </pc:spChg>
      </pc:sldChg>
      <pc:sldChg chg="addSp modSp mod">
        <pc:chgData name="Danielle Compton" userId="010e23e8-e0ff-4be2-8b64-df42efadc492" providerId="ADAL" clId="{AF8F81F0-EF1A-4177-86D4-099569A8F0D1}" dt="2022-09-27T12:49:48.671" v="932" actId="1076"/>
        <pc:sldMkLst>
          <pc:docMk/>
          <pc:sldMk cId="2477181651" sldId="373"/>
        </pc:sldMkLst>
        <pc:spChg chg="add mod">
          <ac:chgData name="Danielle Compton" userId="010e23e8-e0ff-4be2-8b64-df42efadc492" providerId="ADAL" clId="{AF8F81F0-EF1A-4177-86D4-099569A8F0D1}" dt="2022-09-27T12:49:48.671" v="932" actId="1076"/>
          <ac:spMkLst>
            <pc:docMk/>
            <pc:sldMk cId="2477181651" sldId="373"/>
            <ac:spMk id="3" creationId="{44F101F4-8F36-BFD2-E0D1-E3EF225A40E7}"/>
          </ac:spMkLst>
        </pc:spChg>
      </pc:sldChg>
      <pc:sldChg chg="addSp modSp mod">
        <pc:chgData name="Danielle Compton" userId="010e23e8-e0ff-4be2-8b64-df42efadc492" providerId="ADAL" clId="{AF8F81F0-EF1A-4177-86D4-099569A8F0D1}" dt="2022-09-27T13:00:20.457" v="965" actId="1076"/>
        <pc:sldMkLst>
          <pc:docMk/>
          <pc:sldMk cId="0" sldId="374"/>
        </pc:sldMkLst>
        <pc:spChg chg="add mod">
          <ac:chgData name="Danielle Compton" userId="010e23e8-e0ff-4be2-8b64-df42efadc492" providerId="ADAL" clId="{AF8F81F0-EF1A-4177-86D4-099569A8F0D1}" dt="2022-09-27T13:00:20.457" v="965" actId="1076"/>
          <ac:spMkLst>
            <pc:docMk/>
            <pc:sldMk cId="0" sldId="374"/>
            <ac:spMk id="18" creationId="{3732F16A-B27B-BAD4-C649-436945F03D43}"/>
          </ac:spMkLst>
        </pc:spChg>
      </pc:sldChg>
      <pc:sldChg chg="addSp modSp mod">
        <pc:chgData name="Danielle Compton" userId="010e23e8-e0ff-4be2-8b64-df42efadc492" providerId="ADAL" clId="{AF8F81F0-EF1A-4177-86D4-099569A8F0D1}" dt="2022-09-27T13:00:40.222" v="968" actId="1076"/>
        <pc:sldMkLst>
          <pc:docMk/>
          <pc:sldMk cId="0" sldId="375"/>
        </pc:sldMkLst>
        <pc:spChg chg="mod">
          <ac:chgData name="Danielle Compton" userId="010e23e8-e0ff-4be2-8b64-df42efadc492" providerId="ADAL" clId="{AF8F81F0-EF1A-4177-86D4-099569A8F0D1}" dt="2022-09-27T12:55:10.235" v="942" actId="113"/>
          <ac:spMkLst>
            <pc:docMk/>
            <pc:sldMk cId="0" sldId="375"/>
            <ac:spMk id="12" creationId="{00000000-0000-0000-0000-000000000000}"/>
          </ac:spMkLst>
        </pc:spChg>
        <pc:spChg chg="mod">
          <ac:chgData name="Danielle Compton" userId="010e23e8-e0ff-4be2-8b64-df42efadc492" providerId="ADAL" clId="{AF8F81F0-EF1A-4177-86D4-099569A8F0D1}" dt="2022-09-27T12:55:16.693" v="943" actId="113"/>
          <ac:spMkLst>
            <pc:docMk/>
            <pc:sldMk cId="0" sldId="375"/>
            <ac:spMk id="13" creationId="{00000000-0000-0000-0000-000000000000}"/>
          </ac:spMkLst>
        </pc:spChg>
        <pc:spChg chg="mod">
          <ac:chgData name="Danielle Compton" userId="010e23e8-e0ff-4be2-8b64-df42efadc492" providerId="ADAL" clId="{AF8F81F0-EF1A-4177-86D4-099569A8F0D1}" dt="2022-09-27T12:55:26.597" v="946" actId="1076"/>
          <ac:spMkLst>
            <pc:docMk/>
            <pc:sldMk cId="0" sldId="375"/>
            <ac:spMk id="15" creationId="{00000000-0000-0000-0000-000000000000}"/>
          </ac:spMkLst>
        </pc:spChg>
        <pc:spChg chg="mod">
          <ac:chgData name="Danielle Compton" userId="010e23e8-e0ff-4be2-8b64-df42efadc492" providerId="ADAL" clId="{AF8F81F0-EF1A-4177-86D4-099569A8F0D1}" dt="2022-09-27T12:53:58.041" v="934" actId="1076"/>
          <ac:spMkLst>
            <pc:docMk/>
            <pc:sldMk cId="0" sldId="375"/>
            <ac:spMk id="16" creationId="{00000000-0000-0000-0000-000000000000}"/>
          </ac:spMkLst>
        </pc:spChg>
        <pc:spChg chg="add mod">
          <ac:chgData name="Danielle Compton" userId="010e23e8-e0ff-4be2-8b64-df42efadc492" providerId="ADAL" clId="{AF8F81F0-EF1A-4177-86D4-099569A8F0D1}" dt="2022-09-27T13:00:40.222" v="968" actId="1076"/>
          <ac:spMkLst>
            <pc:docMk/>
            <pc:sldMk cId="0" sldId="375"/>
            <ac:spMk id="18" creationId="{2D311A34-8875-CE75-1F2F-88CE8CFB1BA5}"/>
          </ac:spMkLst>
        </pc:spChg>
      </pc:sldChg>
      <pc:sldChg chg="addSp modSp mod">
        <pc:chgData name="Danielle Compton" userId="010e23e8-e0ff-4be2-8b64-df42efadc492" providerId="ADAL" clId="{AF8F81F0-EF1A-4177-86D4-099569A8F0D1}" dt="2022-09-27T13:00:59.871" v="972" actId="1076"/>
        <pc:sldMkLst>
          <pc:docMk/>
          <pc:sldMk cId="0" sldId="376"/>
        </pc:sldMkLst>
        <pc:spChg chg="mod">
          <ac:chgData name="Danielle Compton" userId="010e23e8-e0ff-4be2-8b64-df42efadc492" providerId="ADAL" clId="{AF8F81F0-EF1A-4177-86D4-099569A8F0D1}" dt="2022-09-27T13:00:49.425" v="970" actId="1076"/>
          <ac:spMkLst>
            <pc:docMk/>
            <pc:sldMk cId="0" sldId="376"/>
            <ac:spMk id="16" creationId="{00000000-0000-0000-0000-000000000000}"/>
          </ac:spMkLst>
        </pc:spChg>
        <pc:spChg chg="mod">
          <ac:chgData name="Danielle Compton" userId="010e23e8-e0ff-4be2-8b64-df42efadc492" providerId="ADAL" clId="{AF8F81F0-EF1A-4177-86D4-099569A8F0D1}" dt="2022-09-27T12:57:15.960" v="949" actId="113"/>
          <ac:spMkLst>
            <pc:docMk/>
            <pc:sldMk cId="0" sldId="376"/>
            <ac:spMk id="17" creationId="{00000000-0000-0000-0000-000000000000}"/>
          </ac:spMkLst>
        </pc:spChg>
        <pc:spChg chg="add mod">
          <ac:chgData name="Danielle Compton" userId="010e23e8-e0ff-4be2-8b64-df42efadc492" providerId="ADAL" clId="{AF8F81F0-EF1A-4177-86D4-099569A8F0D1}" dt="2022-09-27T13:00:59.871" v="972" actId="1076"/>
          <ac:spMkLst>
            <pc:docMk/>
            <pc:sldMk cId="0" sldId="376"/>
            <ac:spMk id="20" creationId="{8CCCF650-35BC-D0D7-A4A7-5112B36B29FC}"/>
          </ac:spMkLst>
        </pc:spChg>
      </pc:sldChg>
      <pc:sldChg chg="addSp modSp mod">
        <pc:chgData name="Danielle Compton" userId="010e23e8-e0ff-4be2-8b64-df42efadc492" providerId="ADAL" clId="{AF8F81F0-EF1A-4177-86D4-099569A8F0D1}" dt="2022-09-27T13:01:15.561" v="975" actId="1076"/>
        <pc:sldMkLst>
          <pc:docMk/>
          <pc:sldMk cId="0" sldId="377"/>
        </pc:sldMkLst>
        <pc:spChg chg="mod">
          <ac:chgData name="Danielle Compton" userId="010e23e8-e0ff-4be2-8b64-df42efadc492" providerId="ADAL" clId="{AF8F81F0-EF1A-4177-86D4-099569A8F0D1}" dt="2022-09-27T12:58:24.123" v="952" actId="113"/>
          <ac:spMkLst>
            <pc:docMk/>
            <pc:sldMk cId="0" sldId="377"/>
            <ac:spMk id="12" creationId="{00000000-0000-0000-0000-000000000000}"/>
          </ac:spMkLst>
        </pc:spChg>
        <pc:spChg chg="mod">
          <ac:chgData name="Danielle Compton" userId="010e23e8-e0ff-4be2-8b64-df42efadc492" providerId="ADAL" clId="{AF8F81F0-EF1A-4177-86D4-099569A8F0D1}" dt="2022-09-27T12:58:29.110" v="953" actId="113"/>
          <ac:spMkLst>
            <pc:docMk/>
            <pc:sldMk cId="0" sldId="377"/>
            <ac:spMk id="13" creationId="{00000000-0000-0000-0000-000000000000}"/>
          </ac:spMkLst>
        </pc:spChg>
        <pc:spChg chg="add mod">
          <ac:chgData name="Danielle Compton" userId="010e23e8-e0ff-4be2-8b64-df42efadc492" providerId="ADAL" clId="{AF8F81F0-EF1A-4177-86D4-099569A8F0D1}" dt="2022-09-27T13:01:15.561" v="975" actId="1076"/>
          <ac:spMkLst>
            <pc:docMk/>
            <pc:sldMk cId="0" sldId="377"/>
            <ac:spMk id="16" creationId="{36D82457-E6CC-3B23-E8C8-86ED26B1B8EF}"/>
          </ac:spMkLst>
        </pc:spChg>
      </pc:sldChg>
      <pc:sldChg chg="addSp modSp mod">
        <pc:chgData name="Danielle Compton" userId="010e23e8-e0ff-4be2-8b64-df42efadc492" providerId="ADAL" clId="{AF8F81F0-EF1A-4177-86D4-099569A8F0D1}" dt="2022-09-27T13:01:32.630" v="980" actId="1076"/>
        <pc:sldMkLst>
          <pc:docMk/>
          <pc:sldMk cId="0" sldId="378"/>
        </pc:sldMkLst>
        <pc:spChg chg="mod">
          <ac:chgData name="Danielle Compton" userId="010e23e8-e0ff-4be2-8b64-df42efadc492" providerId="ADAL" clId="{AF8F81F0-EF1A-4177-86D4-099569A8F0D1}" dt="2022-09-27T12:58:42.406" v="955" actId="113"/>
          <ac:spMkLst>
            <pc:docMk/>
            <pc:sldMk cId="0" sldId="378"/>
            <ac:spMk id="12" creationId="{00000000-0000-0000-0000-000000000000}"/>
          </ac:spMkLst>
        </pc:spChg>
        <pc:spChg chg="mod">
          <ac:chgData name="Danielle Compton" userId="010e23e8-e0ff-4be2-8b64-df42efadc492" providerId="ADAL" clId="{AF8F81F0-EF1A-4177-86D4-099569A8F0D1}" dt="2022-09-27T12:58:50.704" v="956" actId="113"/>
          <ac:spMkLst>
            <pc:docMk/>
            <pc:sldMk cId="0" sldId="378"/>
            <ac:spMk id="13" creationId="{00000000-0000-0000-0000-000000000000}"/>
          </ac:spMkLst>
        </pc:spChg>
        <pc:spChg chg="add mod">
          <ac:chgData name="Danielle Compton" userId="010e23e8-e0ff-4be2-8b64-df42efadc492" providerId="ADAL" clId="{AF8F81F0-EF1A-4177-86D4-099569A8F0D1}" dt="2022-09-27T13:01:32.630" v="980" actId="1076"/>
          <ac:spMkLst>
            <pc:docMk/>
            <pc:sldMk cId="0" sldId="378"/>
            <ac:spMk id="18" creationId="{9CF24D3D-9009-B520-25FA-DCEEF4E09227}"/>
          </ac:spMkLst>
        </pc:spChg>
      </pc:sldChg>
      <pc:sldChg chg="del">
        <pc:chgData name="Danielle Compton" userId="010e23e8-e0ff-4be2-8b64-df42efadc492" providerId="ADAL" clId="{AF8F81F0-EF1A-4177-86D4-099569A8F0D1}" dt="2022-09-27T12:54:41.826" v="936" actId="47"/>
        <pc:sldMkLst>
          <pc:docMk/>
          <pc:sldMk cId="0" sldId="379"/>
        </pc:sldMkLst>
      </pc:sldChg>
      <pc:sldChg chg="addSp delSp modSp mod">
        <pc:chgData name="Danielle Compton" userId="010e23e8-e0ff-4be2-8b64-df42efadc492" providerId="ADAL" clId="{AF8F81F0-EF1A-4177-86D4-099569A8F0D1}" dt="2022-10-03T17:54:29.935" v="1504"/>
        <pc:sldMkLst>
          <pc:docMk/>
          <pc:sldMk cId="2219230847" sldId="407"/>
        </pc:sldMkLst>
        <pc:spChg chg="del mod">
          <ac:chgData name="Danielle Compton" userId="010e23e8-e0ff-4be2-8b64-df42efadc492" providerId="ADAL" clId="{AF8F81F0-EF1A-4177-86D4-099569A8F0D1}" dt="2022-09-27T13:30:50.342" v="1120" actId="478"/>
          <ac:spMkLst>
            <pc:docMk/>
            <pc:sldMk cId="2219230847" sldId="407"/>
            <ac:spMk id="4" creationId="{00000000-0000-0000-0000-000000000000}"/>
          </ac:spMkLst>
        </pc:spChg>
        <pc:spChg chg="add mod">
          <ac:chgData name="Danielle Compton" userId="010e23e8-e0ff-4be2-8b64-df42efadc492" providerId="ADAL" clId="{AF8F81F0-EF1A-4177-86D4-099569A8F0D1}" dt="2022-10-03T17:54:29.935" v="1504"/>
          <ac:spMkLst>
            <pc:docMk/>
            <pc:sldMk cId="2219230847" sldId="407"/>
            <ac:spMk id="9" creationId="{FFEFCD18-A439-4FAF-57EF-15ECFFC38CF4}"/>
          </ac:spMkLst>
        </pc:spChg>
      </pc:sldChg>
      <pc:sldChg chg="addSp delSp modSp mod">
        <pc:chgData name="Danielle Compton" userId="010e23e8-e0ff-4be2-8b64-df42efadc492" providerId="ADAL" clId="{AF8F81F0-EF1A-4177-86D4-099569A8F0D1}" dt="2022-10-03T17:53:55.530" v="1499" actId="121"/>
        <pc:sldMkLst>
          <pc:docMk/>
          <pc:sldMk cId="4214957668" sldId="414"/>
        </pc:sldMkLst>
        <pc:spChg chg="del mod">
          <ac:chgData name="Danielle Compton" userId="010e23e8-e0ff-4be2-8b64-df42efadc492" providerId="ADAL" clId="{AF8F81F0-EF1A-4177-86D4-099569A8F0D1}" dt="2022-09-27T13:26:57.487" v="1087" actId="478"/>
          <ac:spMkLst>
            <pc:docMk/>
            <pc:sldMk cId="4214957668" sldId="414"/>
            <ac:spMk id="3" creationId="{00000000-0000-0000-0000-000000000000}"/>
          </ac:spMkLst>
        </pc:spChg>
        <pc:spChg chg="add mod">
          <ac:chgData name="Danielle Compton" userId="010e23e8-e0ff-4be2-8b64-df42efadc492" providerId="ADAL" clId="{AF8F81F0-EF1A-4177-86D4-099569A8F0D1}" dt="2022-10-03T17:53:55.530" v="1499" actId="121"/>
          <ac:spMkLst>
            <pc:docMk/>
            <pc:sldMk cId="4214957668" sldId="414"/>
            <ac:spMk id="6" creationId="{1DC41F0A-0262-1403-E592-F4A917FA7F38}"/>
          </ac:spMkLst>
        </pc:spChg>
      </pc:sldChg>
      <pc:sldChg chg="addSp delSp modSp mod">
        <pc:chgData name="Danielle Compton" userId="010e23e8-e0ff-4be2-8b64-df42efadc492" providerId="ADAL" clId="{AF8F81F0-EF1A-4177-86D4-099569A8F0D1}" dt="2022-10-03T17:54:13.423" v="1501"/>
        <pc:sldMkLst>
          <pc:docMk/>
          <pc:sldMk cId="1643765328" sldId="420"/>
        </pc:sldMkLst>
        <pc:spChg chg="del mod">
          <ac:chgData name="Danielle Compton" userId="010e23e8-e0ff-4be2-8b64-df42efadc492" providerId="ADAL" clId="{AF8F81F0-EF1A-4177-86D4-099569A8F0D1}" dt="2022-09-27T13:27:19.815" v="1089" actId="478"/>
          <ac:spMkLst>
            <pc:docMk/>
            <pc:sldMk cId="1643765328" sldId="420"/>
            <ac:spMk id="4" creationId="{00000000-0000-0000-0000-000000000000}"/>
          </ac:spMkLst>
        </pc:spChg>
        <pc:spChg chg="add mod">
          <ac:chgData name="Danielle Compton" userId="010e23e8-e0ff-4be2-8b64-df42efadc492" providerId="ADAL" clId="{AF8F81F0-EF1A-4177-86D4-099569A8F0D1}" dt="2022-10-03T17:54:13.423" v="1501"/>
          <ac:spMkLst>
            <pc:docMk/>
            <pc:sldMk cId="1643765328" sldId="420"/>
            <ac:spMk id="6" creationId="{DA5FA695-E086-9380-DAB7-188BD8DA2122}"/>
          </ac:spMkLst>
        </pc:spChg>
      </pc:sldChg>
      <pc:sldChg chg="addSp delSp modSp mod">
        <pc:chgData name="Danielle Compton" userId="010e23e8-e0ff-4be2-8b64-df42efadc492" providerId="ADAL" clId="{AF8F81F0-EF1A-4177-86D4-099569A8F0D1}" dt="2022-10-03T17:54:20.023" v="1502"/>
        <pc:sldMkLst>
          <pc:docMk/>
          <pc:sldMk cId="2675762421" sldId="423"/>
        </pc:sldMkLst>
        <pc:spChg chg="del">
          <ac:chgData name="Danielle Compton" userId="010e23e8-e0ff-4be2-8b64-df42efadc492" providerId="ADAL" clId="{AF8F81F0-EF1A-4177-86D4-099569A8F0D1}" dt="2022-09-27T13:27:28.975" v="1090" actId="478"/>
          <ac:spMkLst>
            <pc:docMk/>
            <pc:sldMk cId="2675762421" sldId="423"/>
            <ac:spMk id="4" creationId="{00000000-0000-0000-0000-000000000000}"/>
          </ac:spMkLst>
        </pc:spChg>
        <pc:spChg chg="add mod">
          <ac:chgData name="Danielle Compton" userId="010e23e8-e0ff-4be2-8b64-df42efadc492" providerId="ADAL" clId="{AF8F81F0-EF1A-4177-86D4-099569A8F0D1}" dt="2022-10-03T17:54:20.023" v="1502"/>
          <ac:spMkLst>
            <pc:docMk/>
            <pc:sldMk cId="2675762421" sldId="423"/>
            <ac:spMk id="5" creationId="{4712C929-C95F-3880-9AA4-AB20CC6A5B3D}"/>
          </ac:spMkLst>
        </pc:spChg>
      </pc:sldChg>
      <pc:sldChg chg="addSp delSp modSp mod">
        <pc:chgData name="Danielle Compton" userId="010e23e8-e0ff-4be2-8b64-df42efadc492" providerId="ADAL" clId="{AF8F81F0-EF1A-4177-86D4-099569A8F0D1}" dt="2022-10-03T17:53:19.631" v="1484" actId="478"/>
        <pc:sldMkLst>
          <pc:docMk/>
          <pc:sldMk cId="1849507668" sldId="1198"/>
        </pc:sldMkLst>
        <pc:spChg chg="mod">
          <ac:chgData name="Danielle Compton" userId="010e23e8-e0ff-4be2-8b64-df42efadc492" providerId="ADAL" clId="{AF8F81F0-EF1A-4177-86D4-099569A8F0D1}" dt="2022-09-27T13:04:55.407" v="1021" actId="1076"/>
          <ac:spMkLst>
            <pc:docMk/>
            <pc:sldMk cId="1849507668" sldId="1198"/>
            <ac:spMk id="6" creationId="{C2BE3785-3E65-0128-A4A2-645B00222443}"/>
          </ac:spMkLst>
        </pc:spChg>
        <pc:spChg chg="add del mod">
          <ac:chgData name="Danielle Compton" userId="010e23e8-e0ff-4be2-8b64-df42efadc492" providerId="ADAL" clId="{AF8F81F0-EF1A-4177-86D4-099569A8F0D1}" dt="2022-10-03T17:53:19.631" v="1484" actId="478"/>
          <ac:spMkLst>
            <pc:docMk/>
            <pc:sldMk cId="1849507668" sldId="1198"/>
            <ac:spMk id="10" creationId="{3DA648E9-6952-3DF5-ED58-6C3445537F6D}"/>
          </ac:spMkLst>
        </pc:spChg>
      </pc:sldChg>
      <pc:sldChg chg="addSp delSp modSp mod">
        <pc:chgData name="Danielle Compton" userId="010e23e8-e0ff-4be2-8b64-df42efadc492" providerId="ADAL" clId="{AF8F81F0-EF1A-4177-86D4-099569A8F0D1}" dt="2022-10-03T17:53:07.986" v="1479" actId="478"/>
        <pc:sldMkLst>
          <pc:docMk/>
          <pc:sldMk cId="90826296" sldId="1199"/>
        </pc:sldMkLst>
        <pc:spChg chg="add del mod">
          <ac:chgData name="Danielle Compton" userId="010e23e8-e0ff-4be2-8b64-df42efadc492" providerId="ADAL" clId="{AF8F81F0-EF1A-4177-86D4-099569A8F0D1}" dt="2022-10-03T17:53:07.986" v="1479" actId="478"/>
          <ac:spMkLst>
            <pc:docMk/>
            <pc:sldMk cId="90826296" sldId="1199"/>
            <ac:spMk id="10" creationId="{9B2330DF-B859-72B5-1F8C-4741CE0ABAC7}"/>
          </ac:spMkLst>
        </pc:spChg>
      </pc:sldChg>
      <pc:sldChg chg="addSp delSp modSp mod">
        <pc:chgData name="Danielle Compton" userId="010e23e8-e0ff-4be2-8b64-df42efadc492" providerId="ADAL" clId="{AF8F81F0-EF1A-4177-86D4-099569A8F0D1}" dt="2022-10-03T17:53:31.055" v="1489" actId="478"/>
        <pc:sldMkLst>
          <pc:docMk/>
          <pc:sldMk cId="22369683" sldId="1201"/>
        </pc:sldMkLst>
        <pc:spChg chg="add del mod">
          <ac:chgData name="Danielle Compton" userId="010e23e8-e0ff-4be2-8b64-df42efadc492" providerId="ADAL" clId="{AF8F81F0-EF1A-4177-86D4-099569A8F0D1}" dt="2022-10-03T17:53:31.055" v="1489" actId="478"/>
          <ac:spMkLst>
            <pc:docMk/>
            <pc:sldMk cId="22369683" sldId="1201"/>
            <ac:spMk id="4" creationId="{480B8410-40D0-4874-C9E6-E2ADE0CF61D0}"/>
          </ac:spMkLst>
        </pc:spChg>
      </pc:sldChg>
      <pc:sldChg chg="addSp delSp modSp mod">
        <pc:chgData name="Danielle Compton" userId="010e23e8-e0ff-4be2-8b64-df42efadc492" providerId="ADAL" clId="{AF8F81F0-EF1A-4177-86D4-099569A8F0D1}" dt="2022-10-03T17:53:35.679" v="1491" actId="478"/>
        <pc:sldMkLst>
          <pc:docMk/>
          <pc:sldMk cId="3236694879" sldId="1202"/>
        </pc:sldMkLst>
        <pc:spChg chg="add del mod">
          <ac:chgData name="Danielle Compton" userId="010e23e8-e0ff-4be2-8b64-df42efadc492" providerId="ADAL" clId="{AF8F81F0-EF1A-4177-86D4-099569A8F0D1}" dt="2022-10-03T17:53:35.679" v="1491" actId="478"/>
          <ac:spMkLst>
            <pc:docMk/>
            <pc:sldMk cId="3236694879" sldId="1202"/>
            <ac:spMk id="4" creationId="{CAC523C8-2376-7F45-A972-83ADCC267413}"/>
          </ac:spMkLst>
        </pc:spChg>
      </pc:sldChg>
      <pc:sldChg chg="addSp delSp modSp mod">
        <pc:chgData name="Danielle Compton" userId="010e23e8-e0ff-4be2-8b64-df42efadc492" providerId="ADAL" clId="{AF8F81F0-EF1A-4177-86D4-099569A8F0D1}" dt="2022-10-03T17:53:39.529" v="1493" actId="478"/>
        <pc:sldMkLst>
          <pc:docMk/>
          <pc:sldMk cId="3155575457" sldId="1203"/>
        </pc:sldMkLst>
        <pc:spChg chg="add del mod">
          <ac:chgData name="Danielle Compton" userId="010e23e8-e0ff-4be2-8b64-df42efadc492" providerId="ADAL" clId="{AF8F81F0-EF1A-4177-86D4-099569A8F0D1}" dt="2022-10-03T17:53:39.529" v="1493" actId="478"/>
          <ac:spMkLst>
            <pc:docMk/>
            <pc:sldMk cId="3155575457" sldId="1203"/>
            <ac:spMk id="4" creationId="{793726E0-B336-4F15-9284-D47306B8278F}"/>
          </ac:spMkLst>
        </pc:spChg>
      </pc:sldChg>
      <pc:sldChg chg="addSp delSp modSp mod">
        <pc:chgData name="Danielle Compton" userId="010e23e8-e0ff-4be2-8b64-df42efadc492" providerId="ADAL" clId="{AF8F81F0-EF1A-4177-86D4-099569A8F0D1}" dt="2022-10-03T17:53:26.216" v="1487" actId="478"/>
        <pc:sldMkLst>
          <pc:docMk/>
          <pc:sldMk cId="946826811" sldId="1204"/>
        </pc:sldMkLst>
        <pc:spChg chg="add del mod">
          <ac:chgData name="Danielle Compton" userId="010e23e8-e0ff-4be2-8b64-df42efadc492" providerId="ADAL" clId="{AF8F81F0-EF1A-4177-86D4-099569A8F0D1}" dt="2022-10-03T17:53:26.216" v="1487" actId="478"/>
          <ac:spMkLst>
            <pc:docMk/>
            <pc:sldMk cId="946826811" sldId="1204"/>
            <ac:spMk id="4" creationId="{E439445F-14F2-4AB3-FB71-392C6A10F79F}"/>
          </ac:spMkLst>
        </pc:spChg>
      </pc:sldChg>
      <pc:sldChg chg="addSp modSp mod">
        <pc:chgData name="Danielle Compton" userId="010e23e8-e0ff-4be2-8b64-df42efadc492" providerId="ADAL" clId="{AF8F81F0-EF1A-4177-86D4-099569A8F0D1}" dt="2022-10-03T13:50:01.017" v="1270" actId="2085"/>
        <pc:sldMkLst>
          <pc:docMk/>
          <pc:sldMk cId="2546303205" sldId="1205"/>
        </pc:sldMkLst>
        <pc:spChg chg="mod">
          <ac:chgData name="Danielle Compton" userId="010e23e8-e0ff-4be2-8b64-df42efadc492" providerId="ADAL" clId="{AF8F81F0-EF1A-4177-86D4-099569A8F0D1}" dt="2022-10-03T13:50:01.017" v="1270" actId="2085"/>
          <ac:spMkLst>
            <pc:docMk/>
            <pc:sldMk cId="2546303205" sldId="1205"/>
            <ac:spMk id="2" creationId="{8B448379-8C18-EB43-90A5-882FFDC87240}"/>
          </ac:spMkLst>
        </pc:spChg>
        <pc:spChg chg="add mod">
          <ac:chgData name="Danielle Compton" userId="010e23e8-e0ff-4be2-8b64-df42efadc492" providerId="ADAL" clId="{AF8F81F0-EF1A-4177-86D4-099569A8F0D1}" dt="2022-09-27T13:24:20.040" v="1063" actId="1076"/>
          <ac:spMkLst>
            <pc:docMk/>
            <pc:sldMk cId="2546303205" sldId="1205"/>
            <ac:spMk id="3" creationId="{9F32DB73-4936-0ED0-BC98-F9B854CA3B44}"/>
          </ac:spMkLst>
        </pc:spChg>
      </pc:sldChg>
      <pc:sldChg chg="addSp modSp mod">
        <pc:chgData name="Danielle Compton" userId="010e23e8-e0ff-4be2-8b64-df42efadc492" providerId="ADAL" clId="{AF8F81F0-EF1A-4177-86D4-099569A8F0D1}" dt="2022-09-27T13:24:45.264" v="1068" actId="1076"/>
        <pc:sldMkLst>
          <pc:docMk/>
          <pc:sldMk cId="3392588542" sldId="1206"/>
        </pc:sldMkLst>
        <pc:spChg chg="mod">
          <ac:chgData name="Danielle Compton" userId="010e23e8-e0ff-4be2-8b64-df42efadc492" providerId="ADAL" clId="{AF8F81F0-EF1A-4177-86D4-099569A8F0D1}" dt="2022-09-27T13:24:25.580" v="1064" actId="1076"/>
          <ac:spMkLst>
            <pc:docMk/>
            <pc:sldMk cId="3392588542" sldId="1206"/>
            <ac:spMk id="2" creationId="{9E41F3C2-D800-6148-AEE5-D66A248EF767}"/>
          </ac:spMkLst>
        </pc:spChg>
        <pc:spChg chg="add mod">
          <ac:chgData name="Danielle Compton" userId="010e23e8-e0ff-4be2-8b64-df42efadc492" providerId="ADAL" clId="{AF8F81F0-EF1A-4177-86D4-099569A8F0D1}" dt="2022-09-27T13:24:45.264" v="1068" actId="1076"/>
          <ac:spMkLst>
            <pc:docMk/>
            <pc:sldMk cId="3392588542" sldId="1206"/>
            <ac:spMk id="6" creationId="{28EFBAAB-CAF9-8D81-6DC0-C1934361D918}"/>
          </ac:spMkLst>
        </pc:spChg>
      </pc:sldChg>
      <pc:sldChg chg="addSp modSp mod">
        <pc:chgData name="Danielle Compton" userId="010e23e8-e0ff-4be2-8b64-df42efadc492" providerId="ADAL" clId="{AF8F81F0-EF1A-4177-86D4-099569A8F0D1}" dt="2022-09-27T13:24:57.561" v="1072" actId="1076"/>
        <pc:sldMkLst>
          <pc:docMk/>
          <pc:sldMk cId="682776384" sldId="1207"/>
        </pc:sldMkLst>
        <pc:spChg chg="mod">
          <ac:chgData name="Danielle Compton" userId="010e23e8-e0ff-4be2-8b64-df42efadc492" providerId="ADAL" clId="{AF8F81F0-EF1A-4177-86D4-099569A8F0D1}" dt="2022-09-27T13:23:12.661" v="1042" actId="27636"/>
          <ac:spMkLst>
            <pc:docMk/>
            <pc:sldMk cId="682776384" sldId="1207"/>
            <ac:spMk id="4" creationId="{3BDF1016-F259-684E-A18F-28D721E7E4AB}"/>
          </ac:spMkLst>
        </pc:spChg>
        <pc:spChg chg="add mod">
          <ac:chgData name="Danielle Compton" userId="010e23e8-e0ff-4be2-8b64-df42efadc492" providerId="ADAL" clId="{AF8F81F0-EF1A-4177-86D4-099569A8F0D1}" dt="2022-09-27T13:24:57.561" v="1072" actId="1076"/>
          <ac:spMkLst>
            <pc:docMk/>
            <pc:sldMk cId="682776384" sldId="1207"/>
            <ac:spMk id="5" creationId="{3A38FAC6-388E-79A7-4A8A-CA3EDD8FD944}"/>
          </ac:spMkLst>
        </pc:spChg>
      </pc:sldChg>
      <pc:sldChg chg="addSp modSp mod">
        <pc:chgData name="Danielle Compton" userId="010e23e8-e0ff-4be2-8b64-df42efadc492" providerId="ADAL" clId="{AF8F81F0-EF1A-4177-86D4-099569A8F0D1}" dt="2022-09-27T13:25:14.558" v="1077" actId="207"/>
        <pc:sldMkLst>
          <pc:docMk/>
          <pc:sldMk cId="3395346106" sldId="1208"/>
        </pc:sldMkLst>
        <pc:spChg chg="add mod">
          <ac:chgData name="Danielle Compton" userId="010e23e8-e0ff-4be2-8b64-df42efadc492" providerId="ADAL" clId="{AF8F81F0-EF1A-4177-86D4-099569A8F0D1}" dt="2022-09-27T13:25:14.558" v="1077" actId="207"/>
          <ac:spMkLst>
            <pc:docMk/>
            <pc:sldMk cId="3395346106" sldId="1208"/>
            <ac:spMk id="3" creationId="{2AD7ADD4-48C5-81D0-FCCF-EE1997475C18}"/>
          </ac:spMkLst>
        </pc:spChg>
        <pc:spChg chg="mod">
          <ac:chgData name="Danielle Compton" userId="010e23e8-e0ff-4be2-8b64-df42efadc492" providerId="ADAL" clId="{AF8F81F0-EF1A-4177-86D4-099569A8F0D1}" dt="2022-09-27T13:25:06.039" v="1073" actId="1076"/>
          <ac:spMkLst>
            <pc:docMk/>
            <pc:sldMk cId="3395346106" sldId="1208"/>
            <ac:spMk id="9" creationId="{A99A080B-C590-7E47-9EF9-FBBAD46D6908}"/>
          </ac:spMkLst>
        </pc:spChg>
      </pc:sldChg>
      <pc:sldChg chg="addSp modSp mod">
        <pc:chgData name="Danielle Compton" userId="010e23e8-e0ff-4be2-8b64-df42efadc492" providerId="ADAL" clId="{AF8F81F0-EF1A-4177-86D4-099569A8F0D1}" dt="2022-09-27T13:25:37.426" v="1084" actId="1076"/>
        <pc:sldMkLst>
          <pc:docMk/>
          <pc:sldMk cId="501714849" sldId="1209"/>
        </pc:sldMkLst>
        <pc:spChg chg="add mod">
          <ac:chgData name="Danielle Compton" userId="010e23e8-e0ff-4be2-8b64-df42efadc492" providerId="ADAL" clId="{AF8F81F0-EF1A-4177-86D4-099569A8F0D1}" dt="2022-09-27T13:25:37.426" v="1084" actId="1076"/>
          <ac:spMkLst>
            <pc:docMk/>
            <pc:sldMk cId="501714849" sldId="1209"/>
            <ac:spMk id="5" creationId="{3453BA5A-AEC6-9005-5246-13CBCE9BE755}"/>
          </ac:spMkLst>
        </pc:spChg>
      </pc:sldChg>
      <pc:sldChg chg="addSp modSp mod">
        <pc:chgData name="Danielle Compton" userId="010e23e8-e0ff-4be2-8b64-df42efadc492" providerId="ADAL" clId="{AF8F81F0-EF1A-4177-86D4-099569A8F0D1}" dt="2022-10-03T14:04:28.496" v="1360" actId="207"/>
        <pc:sldMkLst>
          <pc:docMk/>
          <pc:sldMk cId="89746733" sldId="1210"/>
        </pc:sldMkLst>
        <pc:spChg chg="add mod">
          <ac:chgData name="Danielle Compton" userId="010e23e8-e0ff-4be2-8b64-df42efadc492" providerId="ADAL" clId="{AF8F81F0-EF1A-4177-86D4-099569A8F0D1}" dt="2022-10-03T14:04:28.496" v="1360" actId="207"/>
          <ac:spMkLst>
            <pc:docMk/>
            <pc:sldMk cId="89746733" sldId="1210"/>
            <ac:spMk id="5" creationId="{7589899D-CC04-5EDF-8386-C27EFD1878DA}"/>
          </ac:spMkLst>
        </pc:spChg>
      </pc:sldChg>
      <pc:sldChg chg="addSp modSp mod">
        <pc:chgData name="Danielle Compton" userId="010e23e8-e0ff-4be2-8b64-df42efadc492" providerId="ADAL" clId="{AF8F81F0-EF1A-4177-86D4-099569A8F0D1}" dt="2022-10-03T17:54:05.537" v="1500"/>
        <pc:sldMkLst>
          <pc:docMk/>
          <pc:sldMk cId="2117605897" sldId="1211"/>
        </pc:sldMkLst>
        <pc:spChg chg="add mod">
          <ac:chgData name="Danielle Compton" userId="010e23e8-e0ff-4be2-8b64-df42efadc492" providerId="ADAL" clId="{AF8F81F0-EF1A-4177-86D4-099569A8F0D1}" dt="2022-10-03T17:54:05.537" v="1500"/>
          <ac:spMkLst>
            <pc:docMk/>
            <pc:sldMk cId="2117605897" sldId="1211"/>
            <ac:spMk id="6" creationId="{6C81268F-DB75-3028-2F8E-6A8A00C5F74D}"/>
          </ac:spMkLst>
        </pc:spChg>
      </pc:sldChg>
      <pc:sldChg chg="addSp delSp modSp mod">
        <pc:chgData name="Danielle Compton" userId="010e23e8-e0ff-4be2-8b64-df42efadc492" providerId="ADAL" clId="{AF8F81F0-EF1A-4177-86D4-099569A8F0D1}" dt="2022-10-03T17:54:26.055" v="1503"/>
        <pc:sldMkLst>
          <pc:docMk/>
          <pc:sldMk cId="3809107071" sldId="1212"/>
        </pc:sldMkLst>
        <pc:spChg chg="add mod">
          <ac:chgData name="Danielle Compton" userId="010e23e8-e0ff-4be2-8b64-df42efadc492" providerId="ADAL" clId="{AF8F81F0-EF1A-4177-86D4-099569A8F0D1}" dt="2022-10-03T17:54:26.055" v="1503"/>
          <ac:spMkLst>
            <pc:docMk/>
            <pc:sldMk cId="3809107071" sldId="1212"/>
            <ac:spMk id="3" creationId="{0C7665DE-1EF3-229F-9620-C2553B9B6FC7}"/>
          </ac:spMkLst>
        </pc:spChg>
        <pc:spChg chg="del">
          <ac:chgData name="Danielle Compton" userId="010e23e8-e0ff-4be2-8b64-df42efadc492" providerId="ADAL" clId="{AF8F81F0-EF1A-4177-86D4-099569A8F0D1}" dt="2022-09-27T13:27:45.275" v="1091" actId="478"/>
          <ac:spMkLst>
            <pc:docMk/>
            <pc:sldMk cId="3809107071" sldId="1212"/>
            <ac:spMk id="4" creationId="{00000000-0000-0000-0000-000000000000}"/>
          </ac:spMkLst>
        </pc:spChg>
      </pc:sldChg>
      <pc:sldChg chg="addSp modSp mod">
        <pc:chgData name="Danielle Compton" userId="010e23e8-e0ff-4be2-8b64-df42efadc492" providerId="ADAL" clId="{AF8F81F0-EF1A-4177-86D4-099569A8F0D1}" dt="2022-10-03T17:54:46.209" v="1507" actId="121"/>
        <pc:sldMkLst>
          <pc:docMk/>
          <pc:sldMk cId="959853300" sldId="1213"/>
        </pc:sldMkLst>
        <pc:spChg chg="add mod">
          <ac:chgData name="Danielle Compton" userId="010e23e8-e0ff-4be2-8b64-df42efadc492" providerId="ADAL" clId="{AF8F81F0-EF1A-4177-86D4-099569A8F0D1}" dt="2022-10-03T17:54:46.209" v="1507" actId="121"/>
          <ac:spMkLst>
            <pc:docMk/>
            <pc:sldMk cId="959853300" sldId="1213"/>
            <ac:spMk id="3" creationId="{C9EB77B1-A61C-9004-07A6-B14F0CB887AD}"/>
          </ac:spMkLst>
        </pc:spChg>
      </pc:sldChg>
      <pc:sldChg chg="addSp modSp mod">
        <pc:chgData name="Danielle Compton" userId="010e23e8-e0ff-4be2-8b64-df42efadc492" providerId="ADAL" clId="{AF8F81F0-EF1A-4177-86D4-099569A8F0D1}" dt="2022-10-03T17:54:50.144" v="1508" actId="20577"/>
        <pc:sldMkLst>
          <pc:docMk/>
          <pc:sldMk cId="2309871731" sldId="1214"/>
        </pc:sldMkLst>
        <pc:spChg chg="add mod">
          <ac:chgData name="Danielle Compton" userId="010e23e8-e0ff-4be2-8b64-df42efadc492" providerId="ADAL" clId="{AF8F81F0-EF1A-4177-86D4-099569A8F0D1}" dt="2022-10-03T17:54:50.144" v="1508" actId="20577"/>
          <ac:spMkLst>
            <pc:docMk/>
            <pc:sldMk cId="2309871731" sldId="1214"/>
            <ac:spMk id="3" creationId="{90D476FA-CC97-2752-BE75-DB890F6855EE}"/>
          </ac:spMkLst>
        </pc:spChg>
      </pc:sldChg>
      <pc:sldChg chg="addSp modSp mod">
        <pc:chgData name="Danielle Compton" userId="010e23e8-e0ff-4be2-8b64-df42efadc492" providerId="ADAL" clId="{AF8F81F0-EF1A-4177-86D4-099569A8F0D1}" dt="2022-10-03T17:54:55.900" v="1509" actId="20577"/>
        <pc:sldMkLst>
          <pc:docMk/>
          <pc:sldMk cId="1487809279" sldId="1215"/>
        </pc:sldMkLst>
        <pc:spChg chg="add mod">
          <ac:chgData name="Danielle Compton" userId="010e23e8-e0ff-4be2-8b64-df42efadc492" providerId="ADAL" clId="{AF8F81F0-EF1A-4177-86D4-099569A8F0D1}" dt="2022-10-03T17:54:55.900" v="1509" actId="20577"/>
          <ac:spMkLst>
            <pc:docMk/>
            <pc:sldMk cId="1487809279" sldId="1215"/>
            <ac:spMk id="3" creationId="{7594657E-94D2-AC55-4920-5C8073C21FAE}"/>
          </ac:spMkLst>
        </pc:spChg>
      </pc:sldChg>
      <pc:sldChg chg="addSp modSp mod">
        <pc:chgData name="Danielle Compton" userId="010e23e8-e0ff-4be2-8b64-df42efadc492" providerId="ADAL" clId="{AF8F81F0-EF1A-4177-86D4-099569A8F0D1}" dt="2022-10-03T14:03:00.036" v="1343"/>
        <pc:sldMkLst>
          <pc:docMk/>
          <pc:sldMk cId="1449988425" sldId="1216"/>
        </pc:sldMkLst>
        <pc:spChg chg="add mod">
          <ac:chgData name="Danielle Compton" userId="010e23e8-e0ff-4be2-8b64-df42efadc492" providerId="ADAL" clId="{AF8F81F0-EF1A-4177-86D4-099569A8F0D1}" dt="2022-10-03T14:03:00.036" v="1343"/>
          <ac:spMkLst>
            <pc:docMk/>
            <pc:sldMk cId="1449988425" sldId="1216"/>
            <ac:spMk id="5" creationId="{7C343D5A-29CB-84B3-99AB-6842226CF530}"/>
          </ac:spMkLst>
        </pc:spChg>
      </pc:sldChg>
      <pc:sldChg chg="addSp modSp mod">
        <pc:chgData name="Danielle Compton" userId="010e23e8-e0ff-4be2-8b64-df42efadc492" providerId="ADAL" clId="{AF8F81F0-EF1A-4177-86D4-099569A8F0D1}" dt="2022-10-03T17:55:01.106" v="1510" actId="20577"/>
        <pc:sldMkLst>
          <pc:docMk/>
          <pc:sldMk cId="4264788644" sldId="1217"/>
        </pc:sldMkLst>
        <pc:spChg chg="add mod">
          <ac:chgData name="Danielle Compton" userId="010e23e8-e0ff-4be2-8b64-df42efadc492" providerId="ADAL" clId="{AF8F81F0-EF1A-4177-86D4-099569A8F0D1}" dt="2022-10-03T17:55:01.106" v="1510" actId="20577"/>
          <ac:spMkLst>
            <pc:docMk/>
            <pc:sldMk cId="4264788644" sldId="1217"/>
            <ac:spMk id="3" creationId="{8D26FEF2-B8E5-C798-06BA-17281D688048}"/>
          </ac:spMkLst>
        </pc:spChg>
      </pc:sldChg>
      <pc:sldChg chg="addSp modSp mod">
        <pc:chgData name="Danielle Compton" userId="010e23e8-e0ff-4be2-8b64-df42efadc492" providerId="ADAL" clId="{AF8F81F0-EF1A-4177-86D4-099569A8F0D1}" dt="2022-10-03T17:55:07.280" v="1511" actId="20577"/>
        <pc:sldMkLst>
          <pc:docMk/>
          <pc:sldMk cId="1218283264" sldId="1218"/>
        </pc:sldMkLst>
        <pc:spChg chg="add mod">
          <ac:chgData name="Danielle Compton" userId="010e23e8-e0ff-4be2-8b64-df42efadc492" providerId="ADAL" clId="{AF8F81F0-EF1A-4177-86D4-099569A8F0D1}" dt="2022-10-03T17:55:07.280" v="1511" actId="20577"/>
          <ac:spMkLst>
            <pc:docMk/>
            <pc:sldMk cId="1218283264" sldId="1218"/>
            <ac:spMk id="3" creationId="{6A1F4F82-1AF4-4FCD-E33D-9C15537C1CEF}"/>
          </ac:spMkLst>
        </pc:spChg>
        <pc:picChg chg="mod">
          <ac:chgData name="Danielle Compton" userId="010e23e8-e0ff-4be2-8b64-df42efadc492" providerId="ADAL" clId="{AF8F81F0-EF1A-4177-86D4-099569A8F0D1}" dt="2022-09-27T13:36:55.895" v="1161" actId="1076"/>
          <ac:picMkLst>
            <pc:docMk/>
            <pc:sldMk cId="1218283264" sldId="1218"/>
            <ac:picMk id="99332" creationId="{00000000-0000-0000-0000-000000000000}"/>
          </ac:picMkLst>
        </pc:picChg>
      </pc:sldChg>
      <pc:sldChg chg="addSp modSp mod">
        <pc:chgData name="Danielle Compton" userId="010e23e8-e0ff-4be2-8b64-df42efadc492" providerId="ADAL" clId="{AF8F81F0-EF1A-4177-86D4-099569A8F0D1}" dt="2022-10-03T17:55:12.806" v="1512" actId="20577"/>
        <pc:sldMkLst>
          <pc:docMk/>
          <pc:sldMk cId="0" sldId="1219"/>
        </pc:sldMkLst>
        <pc:spChg chg="add mod">
          <ac:chgData name="Danielle Compton" userId="010e23e8-e0ff-4be2-8b64-df42efadc492" providerId="ADAL" clId="{AF8F81F0-EF1A-4177-86D4-099569A8F0D1}" dt="2022-10-03T17:55:12.806" v="1512" actId="20577"/>
          <ac:spMkLst>
            <pc:docMk/>
            <pc:sldMk cId="0" sldId="1219"/>
            <ac:spMk id="3" creationId="{B938B683-0B86-1B69-4DB0-3343B9E56B16}"/>
          </ac:spMkLst>
        </pc:spChg>
      </pc:sldChg>
      <pc:sldChg chg="modSp mod">
        <pc:chgData name="Danielle Compton" userId="010e23e8-e0ff-4be2-8b64-df42efadc492" providerId="ADAL" clId="{AF8F81F0-EF1A-4177-86D4-099569A8F0D1}" dt="2022-09-27T13:42:39.588" v="1196" actId="403"/>
        <pc:sldMkLst>
          <pc:docMk/>
          <pc:sldMk cId="397002027" sldId="1220"/>
        </pc:sldMkLst>
        <pc:spChg chg="mod">
          <ac:chgData name="Danielle Compton" userId="010e23e8-e0ff-4be2-8b64-df42efadc492" providerId="ADAL" clId="{AF8F81F0-EF1A-4177-86D4-099569A8F0D1}" dt="2022-09-27T13:42:39.588" v="1196" actId="403"/>
          <ac:spMkLst>
            <pc:docMk/>
            <pc:sldMk cId="397002027" sldId="1220"/>
            <ac:spMk id="8" creationId="{4278A36B-8801-484A-F5D7-1ED7617FBF4A}"/>
          </ac:spMkLst>
        </pc:spChg>
      </pc:sldChg>
      <pc:sldChg chg="addSp modSp mod">
        <pc:chgData name="Danielle Compton" userId="010e23e8-e0ff-4be2-8b64-df42efadc492" providerId="ADAL" clId="{AF8F81F0-EF1A-4177-86D4-099569A8F0D1}" dt="2022-10-03T12:24:35.581" v="1222" actId="1076"/>
        <pc:sldMkLst>
          <pc:docMk/>
          <pc:sldMk cId="0" sldId="1221"/>
        </pc:sldMkLst>
        <pc:spChg chg="add mod">
          <ac:chgData name="Danielle Compton" userId="010e23e8-e0ff-4be2-8b64-df42efadc492" providerId="ADAL" clId="{AF8F81F0-EF1A-4177-86D4-099569A8F0D1}" dt="2022-10-03T12:24:35.581" v="1222" actId="1076"/>
          <ac:spMkLst>
            <pc:docMk/>
            <pc:sldMk cId="0" sldId="1221"/>
            <ac:spMk id="3" creationId="{1B91A700-64C2-7ADD-9340-5177AB088DED}"/>
          </ac:spMkLst>
        </pc:spChg>
      </pc:sldChg>
      <pc:sldChg chg="addSp modSp mod">
        <pc:chgData name="Danielle Compton" userId="010e23e8-e0ff-4be2-8b64-df42efadc492" providerId="ADAL" clId="{AF8F81F0-EF1A-4177-86D4-099569A8F0D1}" dt="2022-10-03T12:24:52.093" v="1225" actId="1076"/>
        <pc:sldMkLst>
          <pc:docMk/>
          <pc:sldMk cId="233952527" sldId="1222"/>
        </pc:sldMkLst>
        <pc:spChg chg="add mod">
          <ac:chgData name="Danielle Compton" userId="010e23e8-e0ff-4be2-8b64-df42efadc492" providerId="ADAL" clId="{AF8F81F0-EF1A-4177-86D4-099569A8F0D1}" dt="2022-10-03T12:24:52.093" v="1225" actId="1076"/>
          <ac:spMkLst>
            <pc:docMk/>
            <pc:sldMk cId="233952527" sldId="1222"/>
            <ac:spMk id="5" creationId="{85A81BD6-877D-0625-9643-A1DC6BE8BE4C}"/>
          </ac:spMkLst>
        </pc:spChg>
      </pc:sldChg>
      <pc:sldChg chg="addSp modSp mod">
        <pc:chgData name="Danielle Compton" userId="010e23e8-e0ff-4be2-8b64-df42efadc492" providerId="ADAL" clId="{AF8F81F0-EF1A-4177-86D4-099569A8F0D1}" dt="2022-10-03T12:25:25.861" v="1234" actId="1076"/>
        <pc:sldMkLst>
          <pc:docMk/>
          <pc:sldMk cId="696711267" sldId="1223"/>
        </pc:sldMkLst>
        <pc:spChg chg="add mod">
          <ac:chgData name="Danielle Compton" userId="010e23e8-e0ff-4be2-8b64-df42efadc492" providerId="ADAL" clId="{AF8F81F0-EF1A-4177-86D4-099569A8F0D1}" dt="2022-10-03T12:25:25.861" v="1234" actId="1076"/>
          <ac:spMkLst>
            <pc:docMk/>
            <pc:sldMk cId="696711267" sldId="1223"/>
            <ac:spMk id="3" creationId="{516B97C7-AA00-0143-3D01-FBCEA6240430}"/>
          </ac:spMkLst>
        </pc:spChg>
      </pc:sldChg>
      <pc:sldChg chg="addSp modSp mod">
        <pc:chgData name="Danielle Compton" userId="010e23e8-e0ff-4be2-8b64-df42efadc492" providerId="ADAL" clId="{AF8F81F0-EF1A-4177-86D4-099569A8F0D1}" dt="2022-10-03T13:43:30.336" v="1244" actId="1076"/>
        <pc:sldMkLst>
          <pc:docMk/>
          <pc:sldMk cId="979404521" sldId="1224"/>
        </pc:sldMkLst>
        <pc:spChg chg="add mod">
          <ac:chgData name="Danielle Compton" userId="010e23e8-e0ff-4be2-8b64-df42efadc492" providerId="ADAL" clId="{AF8F81F0-EF1A-4177-86D4-099569A8F0D1}" dt="2022-10-03T13:43:30.336" v="1244" actId="1076"/>
          <ac:spMkLst>
            <pc:docMk/>
            <pc:sldMk cId="979404521" sldId="1224"/>
            <ac:spMk id="3" creationId="{9F067721-78FF-D9A8-D846-D6D10B585F0E}"/>
          </ac:spMkLst>
        </pc:spChg>
      </pc:sldChg>
      <pc:sldChg chg="addSp modSp mod">
        <pc:chgData name="Danielle Compton" userId="010e23e8-e0ff-4be2-8b64-df42efadc492" providerId="ADAL" clId="{AF8F81F0-EF1A-4177-86D4-099569A8F0D1}" dt="2022-10-03T13:43:48.087" v="1247" actId="1076"/>
        <pc:sldMkLst>
          <pc:docMk/>
          <pc:sldMk cId="530732414" sldId="1225"/>
        </pc:sldMkLst>
        <pc:spChg chg="add mod">
          <ac:chgData name="Danielle Compton" userId="010e23e8-e0ff-4be2-8b64-df42efadc492" providerId="ADAL" clId="{AF8F81F0-EF1A-4177-86D4-099569A8F0D1}" dt="2022-10-03T13:43:48.087" v="1247" actId="1076"/>
          <ac:spMkLst>
            <pc:docMk/>
            <pc:sldMk cId="530732414" sldId="1225"/>
            <ac:spMk id="5" creationId="{787D2551-FE20-8CFC-5AE8-D20F08C77B8F}"/>
          </ac:spMkLst>
        </pc:spChg>
      </pc:sldChg>
      <pc:sldChg chg="addSp modSp mod">
        <pc:chgData name="Danielle Compton" userId="010e23e8-e0ff-4be2-8b64-df42efadc492" providerId="ADAL" clId="{AF8F81F0-EF1A-4177-86D4-099569A8F0D1}" dt="2022-10-03T13:43:59.146" v="1250" actId="1076"/>
        <pc:sldMkLst>
          <pc:docMk/>
          <pc:sldMk cId="1232220124" sldId="1226"/>
        </pc:sldMkLst>
        <pc:spChg chg="add mod">
          <ac:chgData name="Danielle Compton" userId="010e23e8-e0ff-4be2-8b64-df42efadc492" providerId="ADAL" clId="{AF8F81F0-EF1A-4177-86D4-099569A8F0D1}" dt="2022-10-03T13:43:59.146" v="1250" actId="1076"/>
          <ac:spMkLst>
            <pc:docMk/>
            <pc:sldMk cId="1232220124" sldId="1226"/>
            <ac:spMk id="5" creationId="{A2193A1A-EA7F-AE86-0967-4819EE3E5FB6}"/>
          </ac:spMkLst>
        </pc:spChg>
      </pc:sldChg>
      <pc:sldChg chg="addSp modSp mod">
        <pc:chgData name="Danielle Compton" userId="010e23e8-e0ff-4be2-8b64-df42efadc492" providerId="ADAL" clId="{AF8F81F0-EF1A-4177-86D4-099569A8F0D1}" dt="2022-10-03T13:44:10.461" v="1253" actId="1076"/>
        <pc:sldMkLst>
          <pc:docMk/>
          <pc:sldMk cId="2811241115" sldId="1227"/>
        </pc:sldMkLst>
        <pc:spChg chg="add mod">
          <ac:chgData name="Danielle Compton" userId="010e23e8-e0ff-4be2-8b64-df42efadc492" providerId="ADAL" clId="{AF8F81F0-EF1A-4177-86D4-099569A8F0D1}" dt="2022-10-03T13:44:10.461" v="1253" actId="1076"/>
          <ac:spMkLst>
            <pc:docMk/>
            <pc:sldMk cId="2811241115" sldId="1227"/>
            <ac:spMk id="7" creationId="{2048451E-D7CE-C6AB-2607-9C385A4A6029}"/>
          </ac:spMkLst>
        </pc:spChg>
      </pc:sldChg>
      <pc:sldChg chg="addSp modSp mod">
        <pc:chgData name="Danielle Compton" userId="010e23e8-e0ff-4be2-8b64-df42efadc492" providerId="ADAL" clId="{AF8F81F0-EF1A-4177-86D4-099569A8F0D1}" dt="2022-10-03T13:44:19.446" v="1256" actId="1076"/>
        <pc:sldMkLst>
          <pc:docMk/>
          <pc:sldMk cId="46084940" sldId="1228"/>
        </pc:sldMkLst>
        <pc:spChg chg="add mod">
          <ac:chgData name="Danielle Compton" userId="010e23e8-e0ff-4be2-8b64-df42efadc492" providerId="ADAL" clId="{AF8F81F0-EF1A-4177-86D4-099569A8F0D1}" dt="2022-10-03T13:44:19.446" v="1256" actId="1076"/>
          <ac:spMkLst>
            <pc:docMk/>
            <pc:sldMk cId="46084940" sldId="1228"/>
            <ac:spMk id="5" creationId="{F1854F56-BCAE-19C5-398E-69E5A548917A}"/>
          </ac:spMkLst>
        </pc:spChg>
      </pc:sldChg>
      <pc:sldChg chg="addSp delSp modSp del mod">
        <pc:chgData name="Danielle Compton" userId="010e23e8-e0ff-4be2-8b64-df42efadc492" providerId="ADAL" clId="{AF8F81F0-EF1A-4177-86D4-099569A8F0D1}" dt="2022-10-03T14:19:21.357" v="1382" actId="2696"/>
        <pc:sldMkLst>
          <pc:docMk/>
          <pc:sldMk cId="318515277" sldId="1229"/>
        </pc:sldMkLst>
        <pc:picChg chg="add del mod">
          <ac:chgData name="Danielle Compton" userId="010e23e8-e0ff-4be2-8b64-df42efadc492" providerId="ADAL" clId="{AF8F81F0-EF1A-4177-86D4-099569A8F0D1}" dt="2022-10-03T14:18:58.717" v="1381" actId="478"/>
          <ac:picMkLst>
            <pc:docMk/>
            <pc:sldMk cId="318515277" sldId="1229"/>
            <ac:picMk id="3" creationId="{D7D09F71-7D46-B3E5-41AD-A9249B254C96}"/>
          </ac:picMkLst>
        </pc:picChg>
      </pc:sldChg>
      <pc:sldChg chg="addSp modSp mod">
        <pc:chgData name="Danielle Compton" userId="010e23e8-e0ff-4be2-8b64-df42efadc492" providerId="ADAL" clId="{AF8F81F0-EF1A-4177-86D4-099569A8F0D1}" dt="2022-10-03T18:56:19.843" v="1554" actId="1076"/>
        <pc:sldMkLst>
          <pc:docMk/>
          <pc:sldMk cId="3045649607" sldId="1229"/>
        </pc:sldMkLst>
        <pc:spChg chg="add mod ord">
          <ac:chgData name="Danielle Compton" userId="010e23e8-e0ff-4be2-8b64-df42efadc492" providerId="ADAL" clId="{AF8F81F0-EF1A-4177-86D4-099569A8F0D1}" dt="2022-10-03T18:50:15.229" v="1531" actId="167"/>
          <ac:spMkLst>
            <pc:docMk/>
            <pc:sldMk cId="3045649607" sldId="1229"/>
            <ac:spMk id="2" creationId="{7050B813-5589-B9C4-8A33-57EF327C7EB6}"/>
          </ac:spMkLst>
        </pc:spChg>
        <pc:spChg chg="add mod">
          <ac:chgData name="Danielle Compton" userId="010e23e8-e0ff-4be2-8b64-df42efadc492" providerId="ADAL" clId="{AF8F81F0-EF1A-4177-86D4-099569A8F0D1}" dt="2022-10-03T18:56:19.843" v="1554" actId="1076"/>
          <ac:spMkLst>
            <pc:docMk/>
            <pc:sldMk cId="3045649607" sldId="1229"/>
            <ac:spMk id="3" creationId="{114031AC-B8FD-E609-6AA3-76BD29A0B04E}"/>
          </ac:spMkLst>
        </pc:spChg>
      </pc:sldChg>
      <pc:sldMasterChg chg="modSldLayout">
        <pc:chgData name="Danielle Compton" userId="010e23e8-e0ff-4be2-8b64-df42efadc492" providerId="ADAL" clId="{AF8F81F0-EF1A-4177-86D4-099569A8F0D1}" dt="2022-09-27T13:23:00.487" v="1040" actId="27636"/>
        <pc:sldMasterMkLst>
          <pc:docMk/>
          <pc:sldMasterMk cId="2437718899" sldId="2147483870"/>
        </pc:sldMasterMkLst>
        <pc:sldLayoutChg chg="modSp mod">
          <pc:chgData name="Danielle Compton" userId="010e23e8-e0ff-4be2-8b64-df42efadc492" providerId="ADAL" clId="{AF8F81F0-EF1A-4177-86D4-099569A8F0D1}" dt="2022-09-27T13:23:00.487" v="1040" actId="27636"/>
          <pc:sldLayoutMkLst>
            <pc:docMk/>
            <pc:sldMasterMk cId="2437718899" sldId="2147483870"/>
            <pc:sldLayoutMk cId="2852725264" sldId="2147483884"/>
          </pc:sldLayoutMkLst>
          <pc:spChg chg="mod">
            <ac:chgData name="Danielle Compton" userId="010e23e8-e0ff-4be2-8b64-df42efadc492" providerId="ADAL" clId="{AF8F81F0-EF1A-4177-86D4-099569A8F0D1}" dt="2022-09-27T13:23:00.487" v="1040" actId="27636"/>
            <ac:spMkLst>
              <pc:docMk/>
              <pc:sldMasterMk cId="2437718899" sldId="2147483870"/>
              <pc:sldLayoutMk cId="2852725264" sldId="2147483884"/>
              <ac:spMk id="5" creationId="{12722CBD-346C-9440-81B4-90A8E2744E5B}"/>
            </ac:spMkLst>
          </pc:spChg>
        </pc:sldLayoutChg>
      </pc:sldMasterChg>
    </pc:docChg>
  </pc:docChgLst>
  <pc:docChgLst>
    <pc:chgData name="Danielle Compton" userId="010e23e8-e0ff-4be2-8b64-df42efadc492" providerId="ADAL" clId="{A5126753-4722-4C86-97F7-3E64B653563B}"/>
    <pc:docChg chg="custSel delSld modSld modMainMaster">
      <pc:chgData name="Danielle Compton" userId="010e23e8-e0ff-4be2-8b64-df42efadc492" providerId="ADAL" clId="{A5126753-4722-4C86-97F7-3E64B653563B}" dt="2022-07-20T13:14:55.166" v="63" actId="14100"/>
      <pc:docMkLst>
        <pc:docMk/>
      </pc:docMkLst>
      <pc:sldChg chg="delSp modSp mod setBg">
        <pc:chgData name="Danielle Compton" userId="010e23e8-e0ff-4be2-8b64-df42efadc492" providerId="ADAL" clId="{A5126753-4722-4C86-97F7-3E64B653563B}" dt="2022-07-20T13:14:29.315" v="45" actId="20577"/>
        <pc:sldMkLst>
          <pc:docMk/>
          <pc:sldMk cId="2219605206" sldId="256"/>
        </pc:sldMkLst>
        <pc:spChg chg="mod">
          <ac:chgData name="Danielle Compton" userId="010e23e8-e0ff-4be2-8b64-df42efadc492" providerId="ADAL" clId="{A5126753-4722-4C86-97F7-3E64B653563B}" dt="2022-07-20T13:14:29.315" v="45" actId="20577"/>
          <ac:spMkLst>
            <pc:docMk/>
            <pc:sldMk cId="2219605206" sldId="256"/>
            <ac:spMk id="8" creationId="{4278A36B-8801-484A-F5D7-1ED7617FBF4A}"/>
          </ac:spMkLst>
        </pc:spChg>
        <pc:picChg chg="del">
          <ac:chgData name="Danielle Compton" userId="010e23e8-e0ff-4be2-8b64-df42efadc492" providerId="ADAL" clId="{A5126753-4722-4C86-97F7-3E64B653563B}" dt="2022-07-20T13:13:34.689" v="1" actId="478"/>
          <ac:picMkLst>
            <pc:docMk/>
            <pc:sldMk cId="2219605206" sldId="256"/>
            <ac:picMk id="5" creationId="{45EDD5B0-82C2-6ED0-5C0F-9BEA81EF7B38}"/>
          </ac:picMkLst>
        </pc:picChg>
        <pc:picChg chg="del">
          <ac:chgData name="Danielle Compton" userId="010e23e8-e0ff-4be2-8b64-df42efadc492" providerId="ADAL" clId="{A5126753-4722-4C86-97F7-3E64B653563B}" dt="2022-07-20T13:13:33.130" v="0" actId="478"/>
          <ac:picMkLst>
            <pc:docMk/>
            <pc:sldMk cId="2219605206" sldId="256"/>
            <ac:picMk id="6" creationId="{1ABB89D6-B13B-4BFB-6988-1623B7516AA2}"/>
          </ac:picMkLst>
        </pc:picChg>
      </pc:sldChg>
      <pc:sldChg chg="delSp modSp mod">
        <pc:chgData name="Danielle Compton" userId="010e23e8-e0ff-4be2-8b64-df42efadc492" providerId="ADAL" clId="{A5126753-4722-4C86-97F7-3E64B653563B}" dt="2022-07-20T13:14:55.166" v="63" actId="14100"/>
        <pc:sldMkLst>
          <pc:docMk/>
          <pc:sldMk cId="2923676654" sldId="257"/>
        </pc:sldMkLst>
        <pc:spChg chg="mod">
          <ac:chgData name="Danielle Compton" userId="010e23e8-e0ff-4be2-8b64-df42efadc492" providerId="ADAL" clId="{A5126753-4722-4C86-97F7-3E64B653563B}" dt="2022-07-20T13:14:45.485" v="59" actId="20577"/>
          <ac:spMkLst>
            <pc:docMk/>
            <pc:sldMk cId="2923676654" sldId="257"/>
            <ac:spMk id="4" creationId="{D77DC507-2484-B9E9-3D54-4D67EF33E003}"/>
          </ac:spMkLst>
        </pc:spChg>
        <pc:spChg chg="mod">
          <ac:chgData name="Danielle Compton" userId="010e23e8-e0ff-4be2-8b64-df42efadc492" providerId="ADAL" clId="{A5126753-4722-4C86-97F7-3E64B653563B}" dt="2022-07-20T13:14:50.240" v="61" actId="14100"/>
          <ac:spMkLst>
            <pc:docMk/>
            <pc:sldMk cId="2923676654" sldId="257"/>
            <ac:spMk id="10" creationId="{6ED8F550-7B76-A6CB-F442-290274A43CC1}"/>
          </ac:spMkLst>
        </pc:spChg>
        <pc:spChg chg="mod">
          <ac:chgData name="Danielle Compton" userId="010e23e8-e0ff-4be2-8b64-df42efadc492" providerId="ADAL" clId="{A5126753-4722-4C86-97F7-3E64B653563B}" dt="2022-07-20T13:14:55.166" v="63" actId="14100"/>
          <ac:spMkLst>
            <pc:docMk/>
            <pc:sldMk cId="2923676654" sldId="257"/>
            <ac:spMk id="11" creationId="{B0C49237-E1BC-9A42-D8C1-D23A4EBA6DDE}"/>
          </ac:spMkLst>
        </pc:spChg>
        <pc:picChg chg="del mod">
          <ac:chgData name="Danielle Compton" userId="010e23e8-e0ff-4be2-8b64-df42efadc492" providerId="ADAL" clId="{A5126753-4722-4C86-97F7-3E64B653563B}" dt="2022-07-20T13:13:45.818" v="8" actId="478"/>
          <ac:picMkLst>
            <pc:docMk/>
            <pc:sldMk cId="2923676654" sldId="257"/>
            <ac:picMk id="5" creationId="{45EDD5B0-82C2-6ED0-5C0F-9BEA81EF7B38}"/>
          </ac:picMkLst>
        </pc:picChg>
        <pc:picChg chg="del">
          <ac:chgData name="Danielle Compton" userId="010e23e8-e0ff-4be2-8b64-df42efadc492" providerId="ADAL" clId="{A5126753-4722-4C86-97F7-3E64B653563B}" dt="2022-07-20T13:13:45.353" v="6" actId="478"/>
          <ac:picMkLst>
            <pc:docMk/>
            <pc:sldMk cId="2923676654" sldId="257"/>
            <ac:picMk id="6" creationId="{1ABB89D6-B13B-4BFB-6988-1623B7516AA2}"/>
          </ac:picMkLst>
        </pc:picChg>
      </pc:sldChg>
      <pc:sldChg chg="delSp modSp mod">
        <pc:chgData name="Danielle Compton" userId="010e23e8-e0ff-4be2-8b64-df42efadc492" providerId="ADAL" clId="{A5126753-4722-4C86-97F7-3E64B653563B}" dt="2022-07-20T13:14:40.719" v="58" actId="20577"/>
        <pc:sldMkLst>
          <pc:docMk/>
          <pc:sldMk cId="3127195785" sldId="258"/>
        </pc:sldMkLst>
        <pc:spChg chg="mod">
          <ac:chgData name="Danielle Compton" userId="010e23e8-e0ff-4be2-8b64-df42efadc492" providerId="ADAL" clId="{A5126753-4722-4C86-97F7-3E64B653563B}" dt="2022-07-20T13:14:40.719" v="58" actId="20577"/>
          <ac:spMkLst>
            <pc:docMk/>
            <pc:sldMk cId="3127195785" sldId="258"/>
            <ac:spMk id="4" creationId="{D77DC507-2484-B9E9-3D54-4D67EF33E003}"/>
          </ac:spMkLst>
        </pc:spChg>
        <pc:spChg chg="mod">
          <ac:chgData name="Danielle Compton" userId="010e23e8-e0ff-4be2-8b64-df42efadc492" providerId="ADAL" clId="{A5126753-4722-4C86-97F7-3E64B653563B}" dt="2022-07-20T13:14:38.875" v="48" actId="5793"/>
          <ac:spMkLst>
            <pc:docMk/>
            <pc:sldMk cId="3127195785" sldId="258"/>
            <ac:spMk id="10" creationId="{6ED8F550-7B76-A6CB-F442-290274A43CC1}"/>
          </ac:spMkLst>
        </pc:spChg>
        <pc:picChg chg="del">
          <ac:chgData name="Danielle Compton" userId="010e23e8-e0ff-4be2-8b64-df42efadc492" providerId="ADAL" clId="{A5126753-4722-4C86-97F7-3E64B653563B}" dt="2022-07-20T13:13:41.450" v="5" actId="478"/>
          <ac:picMkLst>
            <pc:docMk/>
            <pc:sldMk cId="3127195785" sldId="258"/>
            <ac:picMk id="5" creationId="{45EDD5B0-82C2-6ED0-5C0F-9BEA81EF7B38}"/>
          </ac:picMkLst>
        </pc:picChg>
        <pc:picChg chg="del">
          <ac:chgData name="Danielle Compton" userId="010e23e8-e0ff-4be2-8b64-df42efadc492" providerId="ADAL" clId="{A5126753-4722-4C86-97F7-3E64B653563B}" dt="2022-07-20T13:13:40.922" v="4" actId="478"/>
          <ac:picMkLst>
            <pc:docMk/>
            <pc:sldMk cId="3127195785" sldId="258"/>
            <ac:picMk id="6" creationId="{1ABB89D6-B13B-4BFB-6988-1623B7516AA2}"/>
          </ac:picMkLst>
        </pc:picChg>
      </pc:sldChg>
      <pc:sldChg chg="del">
        <pc:chgData name="Danielle Compton" userId="010e23e8-e0ff-4be2-8b64-df42efadc492" providerId="ADAL" clId="{A5126753-4722-4C86-97F7-3E64B653563B}" dt="2022-07-20T13:14:03.397" v="17" actId="47"/>
        <pc:sldMkLst>
          <pc:docMk/>
          <pc:sldMk cId="776920973" sldId="259"/>
        </pc:sldMkLst>
      </pc:sldChg>
      <pc:sldChg chg="delSp modSp mod">
        <pc:chgData name="Danielle Compton" userId="010e23e8-e0ff-4be2-8b64-df42efadc492" providerId="ADAL" clId="{A5126753-4722-4C86-97F7-3E64B653563B}" dt="2022-07-20T13:14:32.805" v="46" actId="20577"/>
        <pc:sldMkLst>
          <pc:docMk/>
          <pc:sldMk cId="2327091194" sldId="260"/>
        </pc:sldMkLst>
        <pc:spChg chg="mod">
          <ac:chgData name="Danielle Compton" userId="010e23e8-e0ff-4be2-8b64-df42efadc492" providerId="ADAL" clId="{A5126753-4722-4C86-97F7-3E64B653563B}" dt="2022-07-20T13:14:32.805" v="46" actId="20577"/>
          <ac:spMkLst>
            <pc:docMk/>
            <pc:sldMk cId="2327091194" sldId="260"/>
            <ac:spMk id="4" creationId="{D77DC507-2484-B9E9-3D54-4D67EF33E003}"/>
          </ac:spMkLst>
        </pc:spChg>
        <pc:picChg chg="del">
          <ac:chgData name="Danielle Compton" userId="010e23e8-e0ff-4be2-8b64-df42efadc492" providerId="ADAL" clId="{A5126753-4722-4C86-97F7-3E64B653563B}" dt="2022-07-20T13:13:39.449" v="3" actId="478"/>
          <ac:picMkLst>
            <pc:docMk/>
            <pc:sldMk cId="2327091194" sldId="260"/>
            <ac:picMk id="5" creationId="{45EDD5B0-82C2-6ED0-5C0F-9BEA81EF7B38}"/>
          </ac:picMkLst>
        </pc:picChg>
        <pc:picChg chg="del">
          <ac:chgData name="Danielle Compton" userId="010e23e8-e0ff-4be2-8b64-df42efadc492" providerId="ADAL" clId="{A5126753-4722-4C86-97F7-3E64B653563B}" dt="2022-07-20T13:13:38.696" v="2" actId="478"/>
          <ac:picMkLst>
            <pc:docMk/>
            <pc:sldMk cId="2327091194" sldId="260"/>
            <ac:picMk id="6" creationId="{1ABB89D6-B13B-4BFB-6988-1623B7516AA2}"/>
          </ac:picMkLst>
        </pc:picChg>
      </pc:sldChg>
      <pc:sldChg chg="del">
        <pc:chgData name="Danielle Compton" userId="010e23e8-e0ff-4be2-8b64-df42efadc492" providerId="ADAL" clId="{A5126753-4722-4C86-97F7-3E64B653563B}" dt="2022-07-20T13:13:57.957" v="9" actId="47"/>
        <pc:sldMkLst>
          <pc:docMk/>
          <pc:sldMk cId="2667596009" sldId="261"/>
        </pc:sldMkLst>
      </pc:sldChg>
      <pc:sldChg chg="del">
        <pc:chgData name="Danielle Compton" userId="010e23e8-e0ff-4be2-8b64-df42efadc492" providerId="ADAL" clId="{A5126753-4722-4C86-97F7-3E64B653563B}" dt="2022-07-20T13:13:59.218" v="10" actId="47"/>
        <pc:sldMkLst>
          <pc:docMk/>
          <pc:sldMk cId="967905361" sldId="262"/>
        </pc:sldMkLst>
      </pc:sldChg>
      <pc:sldChg chg="del">
        <pc:chgData name="Danielle Compton" userId="010e23e8-e0ff-4be2-8b64-df42efadc492" providerId="ADAL" clId="{A5126753-4722-4C86-97F7-3E64B653563B}" dt="2022-07-20T13:13:59.791" v="11" actId="47"/>
        <pc:sldMkLst>
          <pc:docMk/>
          <pc:sldMk cId="97891793" sldId="263"/>
        </pc:sldMkLst>
      </pc:sldChg>
      <pc:sldChg chg="del">
        <pc:chgData name="Danielle Compton" userId="010e23e8-e0ff-4be2-8b64-df42efadc492" providerId="ADAL" clId="{A5126753-4722-4C86-97F7-3E64B653563B}" dt="2022-07-20T13:14:04.184" v="21" actId="47"/>
        <pc:sldMkLst>
          <pc:docMk/>
          <pc:sldMk cId="3905010570" sldId="264"/>
        </pc:sldMkLst>
      </pc:sldChg>
      <pc:sldChg chg="del">
        <pc:chgData name="Danielle Compton" userId="010e23e8-e0ff-4be2-8b64-df42efadc492" providerId="ADAL" clId="{A5126753-4722-4C86-97F7-3E64B653563B}" dt="2022-07-20T13:14:01.344" v="13" actId="47"/>
        <pc:sldMkLst>
          <pc:docMk/>
          <pc:sldMk cId="2786374597" sldId="265"/>
        </pc:sldMkLst>
      </pc:sldChg>
      <pc:sldChg chg="del">
        <pc:chgData name="Danielle Compton" userId="010e23e8-e0ff-4be2-8b64-df42efadc492" providerId="ADAL" clId="{A5126753-4722-4C86-97F7-3E64B653563B}" dt="2022-07-20T13:14:05.689" v="29" actId="47"/>
        <pc:sldMkLst>
          <pc:docMk/>
          <pc:sldMk cId="1595736445" sldId="266"/>
        </pc:sldMkLst>
      </pc:sldChg>
      <pc:sldChg chg="del">
        <pc:chgData name="Danielle Compton" userId="010e23e8-e0ff-4be2-8b64-df42efadc492" providerId="ADAL" clId="{A5126753-4722-4C86-97F7-3E64B653563B}" dt="2022-07-20T13:14:05.511" v="28" actId="47"/>
        <pc:sldMkLst>
          <pc:docMk/>
          <pc:sldMk cId="69534286" sldId="267"/>
        </pc:sldMkLst>
      </pc:sldChg>
      <pc:sldChg chg="del">
        <pc:chgData name="Danielle Compton" userId="010e23e8-e0ff-4be2-8b64-df42efadc492" providerId="ADAL" clId="{A5126753-4722-4C86-97F7-3E64B653563B}" dt="2022-07-20T13:14:03.818" v="19" actId="47"/>
        <pc:sldMkLst>
          <pc:docMk/>
          <pc:sldMk cId="3182830363" sldId="268"/>
        </pc:sldMkLst>
      </pc:sldChg>
      <pc:sldChg chg="del">
        <pc:chgData name="Danielle Compton" userId="010e23e8-e0ff-4be2-8b64-df42efadc492" providerId="ADAL" clId="{A5126753-4722-4C86-97F7-3E64B653563B}" dt="2022-07-20T13:14:04.011" v="20" actId="47"/>
        <pc:sldMkLst>
          <pc:docMk/>
          <pc:sldMk cId="299792292" sldId="269"/>
        </pc:sldMkLst>
      </pc:sldChg>
      <pc:sldChg chg="del">
        <pc:chgData name="Danielle Compton" userId="010e23e8-e0ff-4be2-8b64-df42efadc492" providerId="ADAL" clId="{A5126753-4722-4C86-97F7-3E64B653563B}" dt="2022-07-20T13:14:04.379" v="22" actId="47"/>
        <pc:sldMkLst>
          <pc:docMk/>
          <pc:sldMk cId="1334318988" sldId="270"/>
        </pc:sldMkLst>
      </pc:sldChg>
      <pc:sldChg chg="del">
        <pc:chgData name="Danielle Compton" userId="010e23e8-e0ff-4be2-8b64-df42efadc492" providerId="ADAL" clId="{A5126753-4722-4C86-97F7-3E64B653563B}" dt="2022-07-20T13:14:04.577" v="23" actId="47"/>
        <pc:sldMkLst>
          <pc:docMk/>
          <pc:sldMk cId="143003309" sldId="271"/>
        </pc:sldMkLst>
      </pc:sldChg>
      <pc:sldChg chg="del">
        <pc:chgData name="Danielle Compton" userId="010e23e8-e0ff-4be2-8b64-df42efadc492" providerId="ADAL" clId="{A5126753-4722-4C86-97F7-3E64B653563B}" dt="2022-07-20T13:14:04.762" v="24" actId="47"/>
        <pc:sldMkLst>
          <pc:docMk/>
          <pc:sldMk cId="396631105" sldId="272"/>
        </pc:sldMkLst>
      </pc:sldChg>
      <pc:sldChg chg="del">
        <pc:chgData name="Danielle Compton" userId="010e23e8-e0ff-4be2-8b64-df42efadc492" providerId="ADAL" clId="{A5126753-4722-4C86-97F7-3E64B653563B}" dt="2022-07-20T13:14:04.944" v="25" actId="47"/>
        <pc:sldMkLst>
          <pc:docMk/>
          <pc:sldMk cId="1808385867" sldId="273"/>
        </pc:sldMkLst>
      </pc:sldChg>
      <pc:sldChg chg="del">
        <pc:chgData name="Danielle Compton" userId="010e23e8-e0ff-4be2-8b64-df42efadc492" providerId="ADAL" clId="{A5126753-4722-4C86-97F7-3E64B653563B}" dt="2022-07-20T13:14:05.141" v="26" actId="47"/>
        <pc:sldMkLst>
          <pc:docMk/>
          <pc:sldMk cId="2624112606" sldId="274"/>
        </pc:sldMkLst>
      </pc:sldChg>
      <pc:sldChg chg="del">
        <pc:chgData name="Danielle Compton" userId="010e23e8-e0ff-4be2-8b64-df42efadc492" providerId="ADAL" clId="{A5126753-4722-4C86-97F7-3E64B653563B}" dt="2022-07-20T13:14:05.306" v="27" actId="47"/>
        <pc:sldMkLst>
          <pc:docMk/>
          <pc:sldMk cId="1264448854" sldId="275"/>
        </pc:sldMkLst>
      </pc:sldChg>
      <pc:sldChg chg="del">
        <pc:chgData name="Danielle Compton" userId="010e23e8-e0ff-4be2-8b64-df42efadc492" providerId="ADAL" clId="{A5126753-4722-4C86-97F7-3E64B653563B}" dt="2022-07-20T13:14:00.586" v="12" actId="47"/>
        <pc:sldMkLst>
          <pc:docMk/>
          <pc:sldMk cId="54267256" sldId="276"/>
        </pc:sldMkLst>
      </pc:sldChg>
      <pc:sldChg chg="del">
        <pc:chgData name="Danielle Compton" userId="010e23e8-e0ff-4be2-8b64-df42efadc492" providerId="ADAL" clId="{A5126753-4722-4C86-97F7-3E64B653563B}" dt="2022-07-20T13:14:03.183" v="16" actId="47"/>
        <pc:sldMkLst>
          <pc:docMk/>
          <pc:sldMk cId="2364760933" sldId="277"/>
        </pc:sldMkLst>
      </pc:sldChg>
      <pc:sldChg chg="del">
        <pc:chgData name="Danielle Compton" userId="010e23e8-e0ff-4be2-8b64-df42efadc492" providerId="ADAL" clId="{A5126753-4722-4C86-97F7-3E64B653563B}" dt="2022-07-20T13:14:03.609" v="18" actId="47"/>
        <pc:sldMkLst>
          <pc:docMk/>
          <pc:sldMk cId="971632420" sldId="278"/>
        </pc:sldMkLst>
      </pc:sldChg>
      <pc:sldChg chg="del">
        <pc:chgData name="Danielle Compton" userId="010e23e8-e0ff-4be2-8b64-df42efadc492" providerId="ADAL" clId="{A5126753-4722-4C86-97F7-3E64B653563B}" dt="2022-07-20T13:14:05.883" v="30" actId="47"/>
        <pc:sldMkLst>
          <pc:docMk/>
          <pc:sldMk cId="3316278871" sldId="279"/>
        </pc:sldMkLst>
      </pc:sldChg>
      <pc:sldChg chg="del">
        <pc:chgData name="Danielle Compton" userId="010e23e8-e0ff-4be2-8b64-df42efadc492" providerId="ADAL" clId="{A5126753-4722-4C86-97F7-3E64B653563B}" dt="2022-07-20T13:14:02.968" v="15" actId="47"/>
        <pc:sldMkLst>
          <pc:docMk/>
          <pc:sldMk cId="357782448" sldId="280"/>
        </pc:sldMkLst>
      </pc:sldChg>
      <pc:sldChg chg="del">
        <pc:chgData name="Danielle Compton" userId="010e23e8-e0ff-4be2-8b64-df42efadc492" providerId="ADAL" clId="{A5126753-4722-4C86-97F7-3E64B653563B}" dt="2022-07-20T13:14:02.431" v="14" actId="47"/>
        <pc:sldMkLst>
          <pc:docMk/>
          <pc:sldMk cId="3574271555" sldId="281"/>
        </pc:sldMkLst>
      </pc:sldChg>
      <pc:sldChg chg="del">
        <pc:chgData name="Danielle Compton" userId="010e23e8-e0ff-4be2-8b64-df42efadc492" providerId="ADAL" clId="{A5126753-4722-4C86-97F7-3E64B653563B}" dt="2022-07-20T13:14:06.461" v="33" actId="47"/>
        <pc:sldMkLst>
          <pc:docMk/>
          <pc:sldMk cId="1082412227" sldId="282"/>
        </pc:sldMkLst>
      </pc:sldChg>
      <pc:sldChg chg="del">
        <pc:chgData name="Danielle Compton" userId="010e23e8-e0ff-4be2-8b64-df42efadc492" providerId="ADAL" clId="{A5126753-4722-4C86-97F7-3E64B653563B}" dt="2022-07-20T13:14:06.247" v="32" actId="47"/>
        <pc:sldMkLst>
          <pc:docMk/>
          <pc:sldMk cId="363113963" sldId="283"/>
        </pc:sldMkLst>
      </pc:sldChg>
      <pc:sldChg chg="del">
        <pc:chgData name="Danielle Compton" userId="010e23e8-e0ff-4be2-8b64-df42efadc492" providerId="ADAL" clId="{A5126753-4722-4C86-97F7-3E64B653563B}" dt="2022-07-20T13:14:06.065" v="31" actId="47"/>
        <pc:sldMkLst>
          <pc:docMk/>
          <pc:sldMk cId="3490799391" sldId="284"/>
        </pc:sldMkLst>
      </pc:sldChg>
      <pc:sldChg chg="del">
        <pc:chgData name="Danielle Compton" userId="010e23e8-e0ff-4be2-8b64-df42efadc492" providerId="ADAL" clId="{A5126753-4722-4C86-97F7-3E64B653563B}" dt="2022-07-20T13:14:06.641" v="34" actId="47"/>
        <pc:sldMkLst>
          <pc:docMk/>
          <pc:sldMk cId="2914664581" sldId="285"/>
        </pc:sldMkLst>
      </pc:sldChg>
      <pc:sldMasterChg chg="setBg modSldLayout">
        <pc:chgData name="Danielle Compton" userId="010e23e8-e0ff-4be2-8b64-df42efadc492" providerId="ADAL" clId="{A5126753-4722-4C86-97F7-3E64B653563B}" dt="2022-07-20T13:14:15.208" v="36"/>
        <pc:sldMasterMkLst>
          <pc:docMk/>
          <pc:sldMasterMk cId="3430848806" sldId="2147483660"/>
        </pc:sldMasterMkLst>
        <pc:sldLayoutChg chg="setBg">
          <pc:chgData name="Danielle Compton" userId="010e23e8-e0ff-4be2-8b64-df42efadc492" providerId="ADAL" clId="{A5126753-4722-4C86-97F7-3E64B653563B}" dt="2022-07-20T13:14:15.208" v="36"/>
          <pc:sldLayoutMkLst>
            <pc:docMk/>
            <pc:sldMasterMk cId="3430848806" sldId="2147483660"/>
            <pc:sldLayoutMk cId="730005521" sldId="2147483661"/>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3970228836" sldId="2147483662"/>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1382211258" sldId="2147483663"/>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3852093736" sldId="2147483664"/>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3155277548" sldId="2147483665"/>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624539597" sldId="2147483666"/>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2317191103" sldId="2147483667"/>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3877771012" sldId="2147483668"/>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2560550012" sldId="2147483669"/>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1065552741" sldId="2147483670"/>
          </pc:sldLayoutMkLst>
        </pc:sldLayoutChg>
        <pc:sldLayoutChg chg="setBg">
          <pc:chgData name="Danielle Compton" userId="010e23e8-e0ff-4be2-8b64-df42efadc492" providerId="ADAL" clId="{A5126753-4722-4C86-97F7-3E64B653563B}" dt="2022-07-20T13:14:15.208" v="36"/>
          <pc:sldLayoutMkLst>
            <pc:docMk/>
            <pc:sldMasterMk cId="3430848806" sldId="2147483660"/>
            <pc:sldLayoutMk cId="1939353191"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EC172-36E5-4BAB-B352-D2C2CC4BA3A5}"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5658EB-DA9F-4C08-BD07-B834674582A4}" type="slidenum">
              <a:rPr lang="en-US" smtClean="0"/>
              <a:t>‹#›</a:t>
            </a:fld>
            <a:endParaRPr lang="en-US"/>
          </a:p>
        </p:txBody>
      </p:sp>
    </p:spTree>
    <p:extLst>
      <p:ext uri="{BB962C8B-B14F-4D97-AF65-F5344CB8AC3E}">
        <p14:creationId xmlns:p14="http://schemas.microsoft.com/office/powerpoint/2010/main" val="227214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dc.gov/vaccines/acip/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loridahealth.gov/programs-and-services/wic/health-providers/_documents/wic-fact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439271C-B18A-D9D2-1968-1881963C0B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A975DEE-FDC6-973F-86CB-BBDB6D03B2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C7948DF5-27D6-B2FE-FB1D-0FF783774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DB81978-9CB5-403A-9E40-D94E7AAFF68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Open Sans" panose="020B0606030504020204" pitchFamily="34" charset="0"/>
              </a:rPr>
              <a:t>Did You Know Your Child Can Get Free Vaccines? </a:t>
            </a:r>
            <a:r>
              <a:rPr lang="en-US" b="0" i="0" dirty="0">
                <a:solidFill>
                  <a:srgbClr val="000000"/>
                </a:solidFill>
                <a:effectLst/>
                <a:latin typeface="Open Sans" panose="020B0606030504020204" pitchFamily="34" charset="0"/>
              </a:rPr>
              <a:t>Vaccines for Children Can Help. DOH-St. Johns County is a provider for the federally-funded “Vaccines for Children” (VFC) program which provides free vaccines to children who qualify. </a:t>
            </a:r>
          </a:p>
          <a:p>
            <a:endParaRPr lang="en-US" b="0" i="0" dirty="0">
              <a:solidFill>
                <a:srgbClr val="000000"/>
              </a:solidFill>
              <a:effectLst/>
              <a:latin typeface="Open Sans" panose="020B0606030504020204" pitchFamily="34" charset="0"/>
            </a:endParaRPr>
          </a:p>
          <a:p>
            <a:pPr marL="171450" indent="-171450">
              <a:buFont typeface="Arial" panose="020B0604020202020204" pitchFamily="34" charset="0"/>
              <a:buChar char="•"/>
            </a:pPr>
            <a:r>
              <a:rPr lang="en-US" b="0" i="0" dirty="0">
                <a:solidFill>
                  <a:srgbClr val="000000"/>
                </a:solidFill>
                <a:effectLst/>
                <a:latin typeface="Open Sans" panose="020B0606030504020204" pitchFamily="34" charset="0"/>
              </a:rPr>
              <a:t>The vaccines available through the VFC are determined by the national Advisory Committee on Immunization Practices (</a:t>
            </a:r>
            <a:r>
              <a:rPr lang="en-US" b="0" i="0" u="sng" dirty="0">
                <a:solidFill>
                  <a:srgbClr val="075290"/>
                </a:solidFill>
                <a:effectLst/>
                <a:latin typeface="Open Sans" panose="020B0606030504020204" pitchFamily="34" charset="0"/>
                <a:hlinkClick r:id="rId3"/>
              </a:rPr>
              <a:t>ACIP</a:t>
            </a:r>
            <a:r>
              <a:rPr lang="en-US" b="0" i="0" dirty="0">
                <a:solidFill>
                  <a:srgbClr val="000000"/>
                </a:solidFill>
                <a:effectLst/>
                <a:latin typeface="Open Sans" panose="020B0606030504020204" pitchFamily="34" charset="0"/>
              </a:rPr>
              <a:t>) for diseases that are preventable by recommended childhood vaccines which includes the following: Diphtheria;  </a:t>
            </a:r>
            <a:r>
              <a:rPr lang="en-US" b="0" i="0" dirty="0" err="1">
                <a:solidFill>
                  <a:srgbClr val="000000"/>
                </a:solidFill>
                <a:effectLst/>
                <a:latin typeface="Open Sans" panose="020B0606030504020204" pitchFamily="34" charset="0"/>
              </a:rPr>
              <a:t>Haemophilus</a:t>
            </a:r>
            <a:r>
              <a:rPr lang="en-US" b="0" i="0" dirty="0">
                <a:solidFill>
                  <a:srgbClr val="000000"/>
                </a:solidFill>
                <a:effectLst/>
                <a:latin typeface="Open Sans" panose="020B0606030504020204" pitchFamily="34" charset="0"/>
              </a:rPr>
              <a:t> influenzae type b (Hib); Hepatitis A; Hepatitis B; Human Papillomavirus (HPV); Influenza (flu); Measles; Meningococcal; Mumps: Pertussis (whooping cough); Pneumococcal; Polio; Rotavirus; Rubella (German Measles); Tetanus (lockjaw); Varicella (chickenpox)</a:t>
            </a:r>
          </a:p>
          <a:p>
            <a:endParaRPr lang="en-US" b="1" dirty="0"/>
          </a:p>
        </p:txBody>
      </p:sp>
      <p:sp>
        <p:nvSpPr>
          <p:cNvPr id="4" name="Slide Number Placeholder 3"/>
          <p:cNvSpPr>
            <a:spLocks noGrp="1"/>
          </p:cNvSpPr>
          <p:nvPr>
            <p:ph type="sldNum" sz="quarter" idx="5"/>
          </p:nvPr>
        </p:nvSpPr>
        <p:spPr/>
        <p:txBody>
          <a:bodyPr/>
          <a:lstStyle/>
          <a:p>
            <a:pPr>
              <a:defRPr/>
            </a:pPr>
            <a:fld id="{0C624D51-5763-4F85-9251-5F396A881EFF}" type="slidenum">
              <a:rPr lang="en-US" smtClean="0"/>
              <a:pPr>
                <a:defRPr/>
              </a:pPr>
              <a:t>28</a:t>
            </a:fld>
            <a:endParaRPr lang="en-US"/>
          </a:p>
        </p:txBody>
      </p:sp>
    </p:spTree>
    <p:extLst>
      <p:ext uri="{BB962C8B-B14F-4D97-AF65-F5344CB8AC3E}">
        <p14:creationId xmlns:p14="http://schemas.microsoft.com/office/powerpoint/2010/main" val="3201586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624D51-5763-4F85-9251-5F396A881EFF}"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18465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65887">
              <a:spcBef>
                <a:spcPct val="0"/>
              </a:spcBef>
            </a:pPr>
            <a:r>
              <a:rPr lang="en-US" dirty="0"/>
              <a:t>My name is Julie Barrow, Thank you for being here today. SEDNET stands for The Multiagency Network for Students with Emotional/Behavioral Disabilities. I am here today to provide you with some information on community resources. </a:t>
            </a:r>
          </a:p>
        </p:txBody>
      </p:sp>
      <p:sp>
        <p:nvSpPr>
          <p:cNvPr id="8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itchFamily="34" charset="0"/>
                <a:ea typeface="MS PGothic" pitchFamily="34" charset="-128"/>
              </a:defRPr>
            </a:lvl1pPr>
            <a:lvl2pPr marL="757066" indent="-291179">
              <a:defRPr>
                <a:solidFill>
                  <a:schemeClr val="tx1"/>
                </a:solidFill>
                <a:latin typeface="Corbel" pitchFamily="34" charset="0"/>
                <a:ea typeface="MS PGothic" pitchFamily="34" charset="-128"/>
              </a:defRPr>
            </a:lvl2pPr>
            <a:lvl3pPr marL="1164717" indent="-232943">
              <a:defRPr>
                <a:solidFill>
                  <a:schemeClr val="tx1"/>
                </a:solidFill>
                <a:latin typeface="Corbel" pitchFamily="34" charset="0"/>
                <a:ea typeface="MS PGothic" pitchFamily="34" charset="-128"/>
              </a:defRPr>
            </a:lvl3pPr>
            <a:lvl4pPr marL="1630604" indent="-232943">
              <a:defRPr>
                <a:solidFill>
                  <a:schemeClr val="tx1"/>
                </a:solidFill>
                <a:latin typeface="Corbel" pitchFamily="34" charset="0"/>
                <a:ea typeface="MS PGothic" pitchFamily="34" charset="-128"/>
              </a:defRPr>
            </a:lvl4pPr>
            <a:lvl5pPr marL="2096491" indent="-232943">
              <a:defRPr>
                <a:solidFill>
                  <a:schemeClr val="tx1"/>
                </a:solidFill>
                <a:latin typeface="Corbel" pitchFamily="34" charset="0"/>
                <a:ea typeface="MS PGothic" pitchFamily="34" charset="-128"/>
              </a:defRPr>
            </a:lvl5pPr>
            <a:lvl6pPr marL="2562377" indent="-232943" fontAlgn="base">
              <a:spcBef>
                <a:spcPct val="0"/>
              </a:spcBef>
              <a:spcAft>
                <a:spcPct val="0"/>
              </a:spcAft>
              <a:defRPr>
                <a:solidFill>
                  <a:schemeClr val="tx1"/>
                </a:solidFill>
                <a:latin typeface="Corbel" pitchFamily="34" charset="0"/>
                <a:ea typeface="MS PGothic" pitchFamily="34" charset="-128"/>
              </a:defRPr>
            </a:lvl6pPr>
            <a:lvl7pPr marL="3028264" indent="-232943" fontAlgn="base">
              <a:spcBef>
                <a:spcPct val="0"/>
              </a:spcBef>
              <a:spcAft>
                <a:spcPct val="0"/>
              </a:spcAft>
              <a:defRPr>
                <a:solidFill>
                  <a:schemeClr val="tx1"/>
                </a:solidFill>
                <a:latin typeface="Corbel" pitchFamily="34" charset="0"/>
                <a:ea typeface="MS PGothic" pitchFamily="34" charset="-128"/>
              </a:defRPr>
            </a:lvl7pPr>
            <a:lvl8pPr marL="3494151" indent="-232943" fontAlgn="base">
              <a:spcBef>
                <a:spcPct val="0"/>
              </a:spcBef>
              <a:spcAft>
                <a:spcPct val="0"/>
              </a:spcAft>
              <a:defRPr>
                <a:solidFill>
                  <a:schemeClr val="tx1"/>
                </a:solidFill>
                <a:latin typeface="Corbel" pitchFamily="34" charset="0"/>
                <a:ea typeface="MS PGothic" pitchFamily="34" charset="-128"/>
              </a:defRPr>
            </a:lvl8pPr>
            <a:lvl9pPr marL="3960038" indent="-232943" fontAlgn="base">
              <a:spcBef>
                <a:spcPct val="0"/>
              </a:spcBef>
              <a:spcAft>
                <a:spcPct val="0"/>
              </a:spcAft>
              <a:defRPr>
                <a:solidFill>
                  <a:schemeClr val="tx1"/>
                </a:solidFill>
                <a:latin typeface="Corbel"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F6CAE1-69D7-4F6D-A454-57F445108D94}" type="slidenum">
              <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r>
              <a:rPr lang="en-US" dirty="0"/>
              <a:t>SEDNET is a regional network of the major child serving agencies, community-based service providers, and students and their families, focused on developing interagency collaboration and sustaining partnerships in </a:t>
            </a:r>
            <a:r>
              <a:rPr lang="en-US" dirty="0">
                <a:solidFill>
                  <a:schemeClr val="tx1"/>
                </a:solidFill>
              </a:rPr>
              <a:t>Education, Mental Health, Substance Abuse, Juvenile Justice, Child Welfare, and Families and Youth.</a:t>
            </a:r>
          </a:p>
          <a:p>
            <a:r>
              <a:rPr lang="en-US" dirty="0"/>
              <a:t>Approved Chelsea Strickland 9/8/22</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D444D2-EDFB-4ADC-875F-79C78CD86A3B}"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27646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D444D2-EDFB-4ADC-875F-79C78CD86A3B}"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280932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D444D2-EDFB-4ADC-875F-79C78CD86A3B}"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419780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SEDNET is one of many special projects and programs supporting St. Johns Counties and not everyone could join us today for this presentation, so please find attached links to other programs that help connect families to resources and supports.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D444D2-EDFB-4ADC-875F-79C78CD86A3B}"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28857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SEDNET is one of many special projects and programs supporting St. Johns Counties and not everyone could join us today for this presentation, so please find attached links to other programs that help connect families to resources and supports.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AD444D2-EDFB-4ADC-875F-79C78CD86A3B}"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376290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D61FB-76E5-4F15-B523-3F7FFFFF9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402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D61FB-76E5-4F15-B523-3F7FFFFF9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6193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5394908B-CC5F-E5B7-CCE7-6D07C465A6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F147B45-FDEA-FA03-E4D5-C1A9424429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6868" name="Slide Number Placeholder 3">
            <a:extLst>
              <a:ext uri="{FF2B5EF4-FFF2-40B4-BE49-F238E27FC236}">
                <a16:creationId xmlns:a16="http://schemas.microsoft.com/office/drawing/2014/main" id="{BE6744E2-4022-5F1D-0B36-1AE706D48C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9D21EFC-4079-40ED-9DA4-CF0C377FE43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D61FB-76E5-4F15-B523-3F7FFFFF9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162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D61FB-76E5-4F15-B523-3F7FFFFF9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3689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BD61FB-76E5-4F15-B523-3F7FFFFF924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8422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B4A97F-2E34-4857-A852-1A1359B3D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51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is it that we do?</a:t>
            </a:r>
          </a:p>
          <a:p>
            <a:endParaRPr lang="en-US" dirty="0"/>
          </a:p>
          <a:p>
            <a:r>
              <a:rPr lang="en-US" dirty="0"/>
              <a:t>We unite young people with caring, positive adult role models in professionally supported one-to-one mentoring relationships.</a:t>
            </a:r>
          </a:p>
          <a:p>
            <a:endParaRPr lang="en-US" dirty="0"/>
          </a:p>
          <a:p>
            <a:r>
              <a:rPr lang="en-US" dirty="0"/>
              <a:t>It is our vision that all young people would achieve their full potential and our mission to use mentoring to ignite the power and promise of youth.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B4A97F-2E34-4857-A852-1A1359B3D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741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 Big is not a difficult task- and I’m sure many of you are over-qualified.</a:t>
            </a:r>
          </a:p>
          <a:p>
            <a:endParaRPr lang="en-US" dirty="0"/>
          </a:p>
          <a:p>
            <a:r>
              <a:rPr lang="en-US" dirty="0"/>
              <a:t>We don’t ask our mentors to be social workers, therapists, tutors, or superheroes.</a:t>
            </a:r>
          </a:p>
          <a:p>
            <a:endParaRPr lang="en-US" dirty="0"/>
          </a:p>
          <a:p>
            <a:r>
              <a:rPr lang="en-US" dirty="0"/>
              <a:t>We simply ask that they be consistent and supportive friends to the children they are matched with for a minimum of one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B4A97F-2E34-4857-A852-1A1359B3D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627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two main mentoring programs within Big Brothers Big Sisters…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program allows youth to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explore new interests, develop positive behaviors, and expand their experience base beyond their current understanding.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B4A97F-2E34-4857-A852-1A1359B3D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9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B4A97F-2E34-4857-A852-1A1359B3D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2663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30F42-A4CD-480E-898C-4620483CC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13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30F42-A4CD-480E-898C-4620483CC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76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F918E57-F0BE-43D9-F037-4762F07B8A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7E57CB0A-D7B0-FD3A-991E-D46A743BD9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8916" name="Slide Number Placeholder 3">
            <a:extLst>
              <a:ext uri="{FF2B5EF4-FFF2-40B4-BE49-F238E27FC236}">
                <a16:creationId xmlns:a16="http://schemas.microsoft.com/office/drawing/2014/main" id="{31A1E22C-9430-94AC-72DD-A385159501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5C8B5E4-5538-4C40-A34A-60773EF46E8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FB30F42-A4CD-480E-898C-4620483CCA31}" type="slidenum">
              <a:rPr lang="en-US" smtClean="0"/>
              <a:t>76</a:t>
            </a:fld>
            <a:endParaRPr lang="en-US"/>
          </a:p>
        </p:txBody>
      </p:sp>
    </p:spTree>
    <p:extLst>
      <p:ext uri="{BB962C8B-B14F-4D97-AF65-F5344CB8AC3E}">
        <p14:creationId xmlns:p14="http://schemas.microsoft.com/office/powerpoint/2010/main" val="24074895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49E69F-AAF3-4481-9872-C81D895ED49F}"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1925616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ChangeArrowheads="1" noTextEdit="1"/>
          </p:cNvSpPr>
          <p:nvPr>
            <p:ph type="sldImg"/>
          </p:nvPr>
        </p:nvSpPr>
        <p:spPr>
          <a:ln/>
        </p:spPr>
      </p:sp>
      <p:sp>
        <p:nvSpPr>
          <p:cNvPr id="40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41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35564CFA-63B2-4B1A-99C7-4C3482D6116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148092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dirty="0">
                <a:latin typeface="Arial" panose="020B0604020202020204" pitchFamily="34" charset="0"/>
                <a:cs typeface="Arial" panose="020B0604020202020204" pitchFamily="34" charset="0"/>
              </a:rPr>
              <a:t>To truly make a difference, we have to reach outside the walls of the hospital and clinics, and into the communities we serve, intervening before a child reaches a mental health crisis and requires our emergency care. That’s the goal of On Our Sleeves.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On Our Sleeves is the movement to transform children’s mental health. The campaign will provide resources and educational materials that help adults understand mental illnesses and talk with children and teens about their thoughts and feelings. With these resources, parents and caregivers can intervene before a child reaches a mental health crisis.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By equipping all of us to support the children in our lives, we will eliminate stigma and prevent crises.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On Our Sleeves is a national movement for children’s mental health that we are bringing here to Northeast Florida and Southeast Georgia.</a:t>
            </a:r>
          </a:p>
          <a:p>
            <a:r>
              <a:rPr lang="en-US" altLang="en-US" sz="800" dirty="0">
                <a:latin typeface="Arial" panose="020B0604020202020204" pitchFamily="34" charset="0"/>
                <a:cs typeface="Arial" panose="020B0604020202020204" pitchFamily="34" charset="0"/>
              </a:rPr>
              <a:t>The concept is simple: Kids don’t wear their thoughts on their sleeves, so it can be difficult to tell when they are struggling with their mental health. </a:t>
            </a:r>
          </a:p>
          <a:p>
            <a:r>
              <a:rPr lang="en-US" altLang="en-US" sz="800" dirty="0">
                <a:latin typeface="Arial" panose="020B0604020202020204" pitchFamily="34" charset="0"/>
                <a:cs typeface="Arial" panose="020B0604020202020204" pitchFamily="34" charset="0"/>
              </a:rPr>
              <a:t>On Our Sleeves helps give children a voice.</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We have several goals: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	Break stigmas associated with children’s mental health conditions.</a:t>
            </a:r>
          </a:p>
          <a:p>
            <a:r>
              <a:rPr lang="en-US" altLang="en-US" sz="800" dirty="0">
                <a:latin typeface="Arial" panose="020B0604020202020204" pitchFamily="34" charset="0"/>
                <a:cs typeface="Arial" panose="020B0604020202020204" pitchFamily="34" charset="0"/>
              </a:rPr>
              <a:t>•	Start conversations with kids and teens about mental health.</a:t>
            </a:r>
          </a:p>
          <a:p>
            <a:r>
              <a:rPr lang="en-US" altLang="en-US" sz="800" dirty="0">
                <a:latin typeface="Arial" panose="020B0604020202020204" pitchFamily="34" charset="0"/>
                <a:cs typeface="Arial" panose="020B0604020202020204" pitchFamily="34" charset="0"/>
              </a:rPr>
              <a:t>•	Prevent mental health crises by focusing on wellness and early intervention.</a:t>
            </a: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a:p>
            <a:endParaRPr lang="en-US" altLang="en-US" dirty="0">
              <a:latin typeface="Times New Roman" panose="02020603050405020304" pitchFamily="18" charset="0"/>
            </a:endParaRP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F7AE1C3-C371-47A3-A41F-0BFCA8122215}"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68131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dirty="0">
                <a:latin typeface="Arial" panose="020B0604020202020204" pitchFamily="34" charset="0"/>
                <a:cs typeface="Arial" panose="020B0604020202020204" pitchFamily="34" charset="0"/>
              </a:rPr>
              <a:t>Emphasize NOT TATTOOS (stickers, icons) </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You’ve probably noticed these icons – hearts, anchors, stars, flowers, and many others.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Each icon represents a feeling and serves as the gateway to potentially life-saving conversations with kids and teens.</a:t>
            </a:r>
          </a:p>
          <a:p>
            <a:endParaRPr lang="en-US" altLang="en-US" sz="800" dirty="0">
              <a:latin typeface="Arial" panose="020B0604020202020204" pitchFamily="34" charset="0"/>
              <a:cs typeface="Arial" panose="020B0604020202020204" pitchFamily="34" charset="0"/>
            </a:endParaRPr>
          </a:p>
          <a:p>
            <a:r>
              <a:rPr lang="en-US" altLang="en-US" sz="1800" u="sng" dirty="0">
                <a:latin typeface="Times New Roman" panose="02020603050405020304" pitchFamily="18" charset="0"/>
              </a:rPr>
              <a:t>We refrain</a:t>
            </a:r>
            <a:r>
              <a:rPr lang="en-US" altLang="en-US" sz="1800" dirty="0">
                <a:latin typeface="Times New Roman" panose="02020603050405020304" pitchFamily="18" charset="0"/>
              </a:rPr>
              <a:t> from calling these icons “tattoos,” instead it’s preferred to say </a:t>
            </a:r>
            <a:r>
              <a:rPr lang="en-US" altLang="en-US" sz="1800" i="1" dirty="0">
                <a:latin typeface="Times New Roman" panose="02020603050405020304" pitchFamily="18" charset="0"/>
              </a:rPr>
              <a:t>stickers</a:t>
            </a:r>
            <a:r>
              <a:rPr lang="en-US" altLang="en-US" sz="1800" dirty="0">
                <a:latin typeface="Times New Roman" panose="02020603050405020304" pitchFamily="18" charset="0"/>
              </a:rPr>
              <a:t>, </a:t>
            </a:r>
            <a:r>
              <a:rPr lang="en-US" altLang="en-US" sz="1800" i="1" dirty="0">
                <a:latin typeface="Times New Roman" panose="02020603050405020304" pitchFamily="18" charset="0"/>
              </a:rPr>
              <a:t>pictures</a:t>
            </a:r>
            <a:r>
              <a:rPr lang="en-US" altLang="en-US" sz="1800" dirty="0">
                <a:latin typeface="Times New Roman" panose="02020603050405020304" pitchFamily="18" charset="0"/>
              </a:rPr>
              <a:t>, </a:t>
            </a:r>
            <a:r>
              <a:rPr lang="en-US" altLang="en-US" sz="1800" i="1" dirty="0">
                <a:latin typeface="Times New Roman" panose="02020603050405020304" pitchFamily="18" charset="0"/>
              </a:rPr>
              <a:t>image</a:t>
            </a:r>
            <a:r>
              <a:rPr lang="en-US" altLang="en-US" sz="1800" dirty="0">
                <a:latin typeface="Times New Roman" panose="02020603050405020304" pitchFamily="18" charset="0"/>
              </a:rPr>
              <a:t>, or </a:t>
            </a:r>
            <a:r>
              <a:rPr lang="en-US" altLang="en-US" sz="1800" i="1" dirty="0">
                <a:latin typeface="Times New Roman" panose="02020603050405020304" pitchFamily="18" charset="0"/>
              </a:rPr>
              <a:t>icon</a:t>
            </a:r>
          </a:p>
          <a:p>
            <a:endParaRPr lang="en-US" altLang="en-US" dirty="0">
              <a:latin typeface="Times New Roman" panose="02020603050405020304" pitchFamily="18" charset="0"/>
            </a:endParaRPr>
          </a:p>
        </p:txBody>
      </p:sp>
      <p:sp>
        <p:nvSpPr>
          <p:cNvPr id="14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46234AD5-93D4-492A-ABDD-EFBAE8949E2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331327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ChangeArrowheads="1" noTextEdit="1"/>
          </p:cNvSpPr>
          <p:nvPr>
            <p:ph type="sldImg"/>
          </p:nvPr>
        </p:nvSpPr>
        <p:spPr>
          <a:ln/>
        </p:spPr>
      </p:sp>
      <p:sp>
        <p:nvSpPr>
          <p:cNvPr id="15363"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7000"/>
              </a:lnSpc>
              <a:spcAft>
                <a:spcPts val="830"/>
              </a:spcAft>
              <a:defRPr/>
            </a:pPr>
            <a:r>
              <a:rPr lang="en-US" sz="800" b="1" dirty="0" err="1">
                <a:latin typeface="Arial" panose="020B0604020202020204" pitchFamily="34" charset="0"/>
                <a:ea typeface="Calibri" panose="020F0502020204030204" pitchFamily="34" charset="0"/>
                <a:cs typeface="Arial" panose="020B0604020202020204" pitchFamily="34" charset="0"/>
              </a:rPr>
              <a:t>FVS</a:t>
            </a:r>
            <a:r>
              <a:rPr lang="en-US" sz="800" b="1" dirty="0">
                <a:latin typeface="Arial" panose="020B0604020202020204" pitchFamily="34" charset="0"/>
                <a:ea typeface="Calibri" panose="020F0502020204030204" pitchFamily="34" charset="0"/>
                <a:cs typeface="Arial" panose="020B0604020202020204" pitchFamily="34" charset="0"/>
              </a:rPr>
              <a:t> </a:t>
            </a:r>
          </a:p>
          <a:p>
            <a:pPr>
              <a:lnSpc>
                <a:spcPct val="107000"/>
              </a:lnSpc>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07000"/>
              </a:lnSpc>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The mission of </a:t>
            </a:r>
            <a:r>
              <a:rPr lang="en-US" sz="800" i="1" dirty="0">
                <a:solidFill>
                  <a:srgbClr val="000000"/>
                </a:solidFill>
                <a:latin typeface="Arial" panose="020B0604020202020204" pitchFamily="34" charset="0"/>
                <a:ea typeface="Calibri" panose="020F0502020204030204" pitchFamily="34" charset="0"/>
                <a:cs typeface="Arial" panose="020B0604020202020204" pitchFamily="34" charset="0"/>
              </a:rPr>
              <a:t>On Our Sleeves</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is to provide access to educational resources related to mental health for parents, teachers, health care professionals, and the community. </a:t>
            </a: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07000"/>
              </a:lnSpc>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07000"/>
              </a:lnSpc>
              <a:defRPr/>
            </a:pPr>
            <a:r>
              <a:rPr lang="en-US" sz="800" dirty="0">
                <a:latin typeface="Arial" panose="020B0604020202020204" pitchFamily="34" charset="0"/>
                <a:ea typeface="Calibri" panose="020F0502020204030204" pitchFamily="34" charset="0"/>
                <a:cs typeface="Arial" panose="020B0604020202020204" pitchFamily="34" charset="0"/>
              </a:rPr>
              <a:t>These materials are immediately available on Wolfson Children’s Hospital’s website and the national </a:t>
            </a:r>
            <a:r>
              <a:rPr lang="en-US" sz="800" i="1" dirty="0">
                <a:latin typeface="Arial" panose="020B0604020202020204" pitchFamily="34" charset="0"/>
                <a:ea typeface="Calibri" panose="020F0502020204030204" pitchFamily="34" charset="0"/>
                <a:cs typeface="Arial" panose="020B0604020202020204" pitchFamily="34" charset="0"/>
              </a:rPr>
              <a:t>On Our Sleeves </a:t>
            </a:r>
            <a:r>
              <a:rPr lang="en-US" sz="800" dirty="0">
                <a:latin typeface="Arial" panose="020B0604020202020204" pitchFamily="34" charset="0"/>
                <a:ea typeface="Calibri" panose="020F0502020204030204" pitchFamily="34" charset="0"/>
                <a:cs typeface="Arial" panose="020B0604020202020204" pitchFamily="34" charset="0"/>
              </a:rPr>
              <a:t>website. </a:t>
            </a:r>
          </a:p>
          <a:p>
            <a:pPr>
              <a:lnSpc>
                <a:spcPct val="107000"/>
              </a:lnSpc>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07000"/>
              </a:lnSpc>
              <a:defRPr/>
            </a:pPr>
            <a:r>
              <a:rPr lang="en-US" sz="800" dirty="0">
                <a:latin typeface="Arial" panose="020B0604020202020204" pitchFamily="34" charset="0"/>
                <a:ea typeface="Calibri" panose="020F0502020204030204" pitchFamily="34" charset="0"/>
                <a:cs typeface="Arial" panose="020B0604020202020204" pitchFamily="34" charset="0"/>
              </a:rPr>
              <a:t>Examples of an educational resource include:</a:t>
            </a:r>
          </a:p>
          <a:p>
            <a:pPr marL="356054" indent="-356054">
              <a:lnSpc>
                <a:spcPct val="105000"/>
              </a:lnSpc>
              <a:buFont typeface="Symbol" panose="05050102010706020507" pitchFamily="18" charset="2"/>
              <a:buChar char=""/>
              <a:defRPr/>
            </a:pPr>
            <a:r>
              <a:rPr lang="en-US" sz="800" b="1" dirty="0">
                <a:latin typeface="Arial" panose="020B0604020202020204" pitchFamily="34" charset="0"/>
                <a:ea typeface="Calibri" panose="020F0502020204030204" pitchFamily="34" charset="0"/>
                <a:cs typeface="Arial" panose="020B0604020202020204" pitchFamily="34" charset="0"/>
              </a:rPr>
              <a:t>Growing Our Gratitude</a:t>
            </a:r>
            <a:r>
              <a:rPr lang="en-US" sz="800" dirty="0">
                <a:latin typeface="Arial" panose="020B0604020202020204" pitchFamily="34" charset="0"/>
                <a:ea typeface="Calibri" panose="020F0502020204030204" pitchFamily="34" charset="0"/>
                <a:cs typeface="Arial" panose="020B0604020202020204" pitchFamily="34" charset="0"/>
              </a:rPr>
              <a:t> (activity to further conversations with children about what they value and are thankful for; engaging in the activity can increase a sense of wellbeing and interconnectedness.)</a:t>
            </a:r>
          </a:p>
          <a:p>
            <a:pPr marL="356054" indent="-356054">
              <a:lnSpc>
                <a:spcPct val="105000"/>
              </a:lnSpc>
              <a:buFont typeface="Symbol" panose="05050102010706020507" pitchFamily="18" charset="2"/>
              <a:buChar char=""/>
              <a:defRPr/>
            </a:pPr>
            <a:r>
              <a:rPr lang="en-US" sz="800" b="1" dirty="0">
                <a:latin typeface="Arial" panose="020B0604020202020204" pitchFamily="34" charset="0"/>
                <a:ea typeface="Calibri" panose="020F0502020204030204" pitchFamily="34" charset="0"/>
                <a:cs typeface="Arial" panose="020B0604020202020204" pitchFamily="34" charset="0"/>
              </a:rPr>
              <a:t>Healthy Habits Checklist</a:t>
            </a:r>
            <a:r>
              <a:rPr lang="en-US" sz="800" dirty="0">
                <a:latin typeface="Arial" panose="020B0604020202020204" pitchFamily="34" charset="0"/>
                <a:ea typeface="Calibri" panose="020F0502020204030204" pitchFamily="34" charset="0"/>
                <a:cs typeface="Arial" panose="020B0604020202020204" pitchFamily="34" charset="0"/>
              </a:rPr>
              <a:t> (help form wellness habits such as eating a nutritious diet, maintaining self-care/hygiene practices, engaging in social or experiential activities, getting a good night’s rest and more)</a:t>
            </a:r>
          </a:p>
          <a:p>
            <a:pPr marL="356054" indent="-356054">
              <a:lnSpc>
                <a:spcPct val="105000"/>
              </a:lnSpc>
              <a:spcAft>
                <a:spcPts val="830"/>
              </a:spcAft>
              <a:buFont typeface="Symbol" panose="05050102010706020507" pitchFamily="18" charset="2"/>
              <a:buChar char=""/>
              <a:defRPr/>
            </a:pPr>
            <a:r>
              <a:rPr lang="en-US" sz="800" b="1" dirty="0">
                <a:latin typeface="Arial" panose="020B0604020202020204" pitchFamily="34" charset="0"/>
                <a:ea typeface="Calibri" panose="020F0502020204030204" pitchFamily="34" charset="0"/>
                <a:cs typeface="Arial" panose="020B0604020202020204" pitchFamily="34" charset="0"/>
              </a:rPr>
              <a:t>Conversation starters</a:t>
            </a:r>
            <a:r>
              <a:rPr lang="en-US" sz="800" dirty="0">
                <a:latin typeface="Arial" panose="020B0604020202020204" pitchFamily="34" charset="0"/>
                <a:ea typeface="Calibri" panose="020F0502020204030204" pitchFamily="34" charset="0"/>
                <a:cs typeface="Arial" panose="020B0604020202020204" pitchFamily="34" charset="0"/>
              </a:rPr>
              <a:t> (Children don’t wear their thoughts on their sleeves, we need to give them a voice and foster open communication about their mental health; Open-ended questions </a:t>
            </a:r>
            <a:r>
              <a:rPr lang="en-US" sz="800" i="1" dirty="0">
                <a:latin typeface="Arial" panose="020B0604020202020204" pitchFamily="34" charset="0"/>
                <a:ea typeface="Calibri" panose="020F0502020204030204" pitchFamily="34" charset="0"/>
                <a:cs typeface="Arial" panose="020B0604020202020204" pitchFamily="34" charset="0"/>
              </a:rPr>
              <a:t>1. What was the best thing that happened today? What didn’t go so well? What might you try to make yourself feel better?</a:t>
            </a:r>
            <a:r>
              <a:rPr lang="en-US" sz="800" dirty="0">
                <a:latin typeface="Arial" panose="020B0604020202020204" pitchFamily="34" charset="0"/>
                <a:ea typeface="Calibri" panose="020F0502020204030204" pitchFamily="34" charset="0"/>
                <a:cs typeface="Arial" panose="020B0604020202020204" pitchFamily="34" charset="0"/>
              </a:rPr>
              <a:t>) </a:t>
            </a:r>
          </a:p>
          <a:p>
            <a:pPr marL="356054" indent="-356054">
              <a:lnSpc>
                <a:spcPct val="105000"/>
              </a:lnSpc>
              <a:spcAft>
                <a:spcPts val="830"/>
              </a:spcAft>
              <a:buFont typeface="Symbol" panose="05050102010706020507" pitchFamily="18" charset="2"/>
              <a:buChar char=""/>
              <a:defRPr/>
            </a:pPr>
            <a:endParaRPr lang="en-US" sz="800" dirty="0">
              <a:latin typeface="Arial" panose="020B0604020202020204" pitchFamily="34" charset="0"/>
              <a:ea typeface="Calibri" panose="020F0502020204030204" pitchFamily="34" charset="0"/>
              <a:cs typeface="Arial" panose="020B0604020202020204" pitchFamily="34" charset="0"/>
            </a:endParaRPr>
          </a:p>
          <a:p>
            <a:pPr>
              <a:lnSpc>
                <a:spcPct val="105000"/>
              </a:lnSpc>
              <a:spcAft>
                <a:spcPts val="830"/>
              </a:spcAft>
              <a:defRPr/>
            </a:pPr>
            <a:r>
              <a:rPr lang="en-US" sz="800" b="1" dirty="0">
                <a:latin typeface="Arial" panose="020B0604020202020204" pitchFamily="34" charset="0"/>
                <a:ea typeface="Calibri" panose="020F0502020204030204" pitchFamily="34" charset="0"/>
                <a:cs typeface="Arial" panose="020B0604020202020204" pitchFamily="34" charset="0"/>
              </a:rPr>
              <a:t>Importance</a:t>
            </a:r>
            <a:r>
              <a:rPr lang="en-US" sz="800" dirty="0">
                <a:latin typeface="Arial" panose="020B0604020202020204" pitchFamily="34" charset="0"/>
                <a:ea typeface="Calibri" panose="020F0502020204030204" pitchFamily="34" charset="0"/>
                <a:cs typeface="Arial" panose="020B0604020202020204" pitchFamily="34" charset="0"/>
              </a:rPr>
              <a:t> </a:t>
            </a:r>
            <a:r>
              <a:rPr lang="en-US" sz="800" b="1" dirty="0">
                <a:latin typeface="Arial" panose="020B0604020202020204" pitchFamily="34" charset="0"/>
                <a:ea typeface="Calibri" panose="020F0502020204030204" pitchFamily="34" charset="0"/>
                <a:cs typeface="Arial" panose="020B0604020202020204" pitchFamily="34" charset="0"/>
              </a:rPr>
              <a:t>of the educational materials</a:t>
            </a:r>
            <a:r>
              <a:rPr lang="en-US" sz="800" dirty="0">
                <a:latin typeface="Arial" panose="020B0604020202020204" pitchFamily="34" charset="0"/>
                <a:ea typeface="Calibri" panose="020F0502020204030204" pitchFamily="34" charset="0"/>
                <a:cs typeface="Arial" panose="020B0604020202020204" pitchFamily="34" charset="0"/>
              </a:rPr>
              <a:t> </a:t>
            </a:r>
          </a:p>
          <a:p>
            <a:pPr>
              <a:lnSpc>
                <a:spcPct val="105000"/>
              </a:lnSpc>
              <a:spcAft>
                <a:spcPts val="830"/>
              </a:spcAft>
              <a:defRPr/>
            </a:pPr>
            <a:r>
              <a:rPr lang="en-US" sz="800" dirty="0">
                <a:latin typeface="Arial" panose="020B0604020202020204" pitchFamily="34" charset="0"/>
                <a:ea typeface="Calibri" panose="020F0502020204030204" pitchFamily="34" charset="0"/>
                <a:cs typeface="Arial" panose="020B0604020202020204" pitchFamily="34" charset="0"/>
              </a:rPr>
              <a:t>Without education and early/consistent intervention, the mental health of our community is likely to deteriorate overtime. This is why preventative educational resources are so vital. In my opinion, as a clinician, a professor, and foremost, a mother, the quality of these materials is unmatched.</a:t>
            </a:r>
          </a:p>
        </p:txBody>
      </p:sp>
      <p:sp>
        <p:nvSpPr>
          <p:cNvPr id="901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5DDC2369-2994-41FF-99F1-4A6BD32CA79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04394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49478">
              <a:lnSpc>
                <a:spcPct val="107000"/>
              </a:lnSpc>
              <a:spcAft>
                <a:spcPts val="830"/>
              </a:spcAft>
              <a:defRPr/>
            </a:pPr>
            <a:r>
              <a:rPr lang="en-US" sz="800" b="1" dirty="0">
                <a:solidFill>
                  <a:srgbClr val="000000"/>
                </a:solidFill>
                <a:latin typeface="Arial" panose="020B0604020202020204" pitchFamily="34" charset="0"/>
                <a:ea typeface="Calibri" panose="020F0502020204030204" pitchFamily="34" charset="0"/>
                <a:cs typeface="Arial" panose="020B0604020202020204" pitchFamily="34" charset="0"/>
              </a:rPr>
              <a:t>Warning signs </a:t>
            </a:r>
          </a:p>
          <a:p>
            <a:pPr defTabSz="949478">
              <a:lnSpc>
                <a:spcPct val="107000"/>
              </a:lnSpc>
              <a:spcAft>
                <a:spcPts val="830"/>
              </a:spcAft>
              <a:defRPr/>
            </a:pPr>
            <a:endParaRPr lang="en-US" sz="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49478">
              <a:lnSpc>
                <a:spcPct val="105000"/>
              </a:lnSpc>
              <a:spcAft>
                <a:spcPts val="830"/>
              </a:spcAft>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The fundamental goals of providing educational materials are to promote open dialogue about mental health and increase well-being, yet also recognize signs of significant emotional distress in youth.</a:t>
            </a:r>
          </a:p>
          <a:p>
            <a:pPr defTabSz="949478">
              <a:lnSpc>
                <a:spcPct val="105000"/>
              </a:lnSpc>
              <a:spcAft>
                <a:spcPts val="830"/>
              </a:spcAft>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How do we know when they need help?</a:t>
            </a:r>
          </a:p>
          <a:p>
            <a:pPr defTabSz="949478">
              <a:lnSpc>
                <a:spcPct val="105000"/>
              </a:lnSpc>
              <a:spcAft>
                <a:spcPts val="830"/>
              </a:spcAft>
              <a:defRPr/>
            </a:pPr>
            <a:endParaRPr lang="en-US" sz="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marL="356054" indent="-356054" defTabSz="949478">
              <a:lnSpc>
                <a:spcPct val="105000"/>
              </a:lnSpc>
              <a:spcAft>
                <a:spcPts val="830"/>
              </a:spcAft>
              <a:buFont typeface="Wingdings" panose="05000000000000000000" pitchFamily="2" charset="2"/>
              <a:buChar char=""/>
              <a:defRPr/>
            </a:pPr>
            <a:r>
              <a:rPr lang="en-US" sz="800" b="1" dirty="0">
                <a:solidFill>
                  <a:srgbClr val="000000"/>
                </a:solidFill>
                <a:latin typeface="Arial" panose="020B0604020202020204" pitchFamily="34" charset="0"/>
                <a:ea typeface="Calibri" panose="020F0502020204030204" pitchFamily="34" charset="0"/>
                <a:cs typeface="Arial" panose="020B0604020202020204" pitchFamily="34" charset="0"/>
              </a:rPr>
              <a:t>Behavioral Indicators</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 There are various behavioral, or directly observable actions/patterns, a child/adolescent might display.  </a:t>
            </a:r>
          </a:p>
          <a:p>
            <a:pPr defTabSz="949478">
              <a:lnSpc>
                <a:spcPct val="105000"/>
              </a:lnSpc>
              <a:spcAft>
                <a:spcPts val="830"/>
              </a:spcAft>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It is important to be observant of changes to their overall day-to-day activities, like differences in:</a:t>
            </a:r>
          </a:p>
          <a:p>
            <a:pPr marL="356054" indent="-356054" defTabSz="949478">
              <a:lnSpc>
                <a:spcPct val="105000"/>
              </a:lnSpc>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Appetite (increase/decrease)</a:t>
            </a:r>
          </a:p>
          <a:p>
            <a:pPr marL="356054" indent="-356054" defTabSz="949478">
              <a:lnSpc>
                <a:spcPct val="105000"/>
              </a:lnSpc>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Sleep/energy level</a:t>
            </a:r>
          </a:p>
          <a:p>
            <a:pPr marL="356054" indent="-356054" defTabSz="949478">
              <a:lnSpc>
                <a:spcPct val="105000"/>
              </a:lnSpc>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Social interaction (isolation/truancy)</a:t>
            </a:r>
          </a:p>
          <a:p>
            <a:pPr marL="356054" indent="-356054" defTabSz="949478">
              <a:lnSpc>
                <a:spcPct val="105000"/>
              </a:lnSpc>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Risk-taking behavior </a:t>
            </a:r>
          </a:p>
          <a:p>
            <a:pPr marL="356054" indent="-356054" defTabSz="949478">
              <a:lnSpc>
                <a:spcPct val="105000"/>
              </a:lnSpc>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Somatic (bodily) symptoms (e.g., headaches, upset stomach)</a:t>
            </a:r>
          </a:p>
          <a:p>
            <a:pPr marL="356054" indent="-356054" defTabSz="949478">
              <a:lnSpc>
                <a:spcPct val="105000"/>
              </a:lnSpc>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Observable emotions (e.g., crying)</a:t>
            </a:r>
          </a:p>
          <a:p>
            <a:pPr marL="356054" indent="-356054" defTabSz="949478">
              <a:lnSpc>
                <a:spcPct val="105000"/>
              </a:lnSpc>
              <a:spcAft>
                <a:spcPts val="830"/>
              </a:spcAft>
              <a:buFont typeface="Arial" panose="020B0604020202020204" pitchFamily="34" charset="0"/>
              <a:buChar char="-"/>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Performance in school/extracurricular activities</a:t>
            </a:r>
          </a:p>
          <a:p>
            <a:pPr defTabSz="949478">
              <a:lnSpc>
                <a:spcPct val="105000"/>
              </a:lnSpc>
              <a:spcAft>
                <a:spcPts val="830"/>
              </a:spcAft>
              <a:defRPr/>
            </a:pPr>
            <a:endParaRPr lang="en-US" sz="8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49478">
              <a:lnSpc>
                <a:spcPct val="105000"/>
              </a:lnSpc>
              <a:spcAft>
                <a:spcPts val="830"/>
              </a:spcAft>
              <a:defRPr/>
            </a:pP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It is our hope to prevent severe mental health crises by sharing this knowledge. </a:t>
            </a:r>
            <a:endParaRPr lang="en-US" sz="8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defTabSz="949478">
              <a:defRPr/>
            </a:pPr>
            <a:br>
              <a:rPr lang="en-US" sz="1800" dirty="0">
                <a:solidFill>
                  <a:srgbClr val="000000"/>
                </a:solidFill>
                <a:latin typeface="Calibri" panose="020F0502020204030204" pitchFamily="34" charset="0"/>
                <a:ea typeface="Calibri" panose="020F0502020204030204" pitchFamily="34" charset="0"/>
                <a:cs typeface="Arial" panose="020B0604020202020204" pitchFamily="34" charset="0"/>
              </a:rPr>
            </a:br>
            <a:endParaRPr lang="en-US" altLang="en-US" dirty="0">
              <a:solidFill>
                <a:srgbClr val="000000"/>
              </a:solidFill>
              <a:latin typeface="Times New Roman" panose="02020603050405020304" pitchFamily="18" charset="0"/>
            </a:endParaRPr>
          </a:p>
          <a:p>
            <a:pPr>
              <a:defRPr/>
            </a:pPr>
            <a:endParaRPr lang="en-US" dirty="0"/>
          </a:p>
        </p:txBody>
      </p:sp>
      <p:sp>
        <p:nvSpPr>
          <p:cNvPr id="18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86C80D90-B847-45BF-872A-D001C34217E3}"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7590018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ChangeArrowheads="1" noTextEdit="1"/>
          </p:cNvSpPr>
          <p:nvPr>
            <p:ph type="sldImg"/>
          </p:nvPr>
        </p:nvSpPr>
        <p:spPr>
          <a:ln/>
        </p:spPr>
      </p:sp>
      <p:sp>
        <p:nvSpPr>
          <p:cNvPr id="1003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800" dirty="0">
                <a:latin typeface="Arial" panose="020B0604020202020204" pitchFamily="34" charset="0"/>
                <a:cs typeface="Arial" panose="020B0604020202020204" pitchFamily="34" charset="0"/>
              </a:rPr>
              <a:t>There are several ways the community can get involved. All of them start by visiting our website, Wolfson Children’s dot com slash On Our Sleeves.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From there, you can:</a:t>
            </a:r>
          </a:p>
          <a:p>
            <a:r>
              <a:rPr lang="en-US" altLang="en-US" sz="800" dirty="0">
                <a:latin typeface="Arial" panose="020B0604020202020204" pitchFamily="34" charset="0"/>
                <a:cs typeface="Arial" panose="020B0604020202020204" pitchFamily="34" charset="0"/>
              </a:rPr>
              <a:t>•	Sign up for our monthly e-newsletter, which features actionable, timely mental health information</a:t>
            </a:r>
          </a:p>
          <a:p>
            <a:r>
              <a:rPr lang="en-US" altLang="en-US" sz="800" dirty="0">
                <a:latin typeface="Arial" panose="020B0604020202020204" pitchFamily="34" charset="0"/>
                <a:cs typeface="Arial" panose="020B0604020202020204" pitchFamily="34" charset="0"/>
              </a:rPr>
              <a:t>•	Download tips and tools to help facilitate conversations with kids and teens</a:t>
            </a:r>
          </a:p>
          <a:p>
            <a:r>
              <a:rPr lang="en-US" altLang="en-US" sz="800" dirty="0">
                <a:latin typeface="Arial" panose="020B0604020202020204" pitchFamily="34" charset="0"/>
                <a:cs typeface="Arial" panose="020B0604020202020204" pitchFamily="34" charset="0"/>
              </a:rPr>
              <a:t>•	Learn how to recognize and respond to children in or at risk of crisis by signing up for Youth Mental Health First Aid</a:t>
            </a:r>
          </a:p>
          <a:p>
            <a:r>
              <a:rPr lang="en-US" altLang="en-US" sz="800" dirty="0">
                <a:latin typeface="Arial" panose="020B0604020202020204" pitchFamily="34" charset="0"/>
                <a:cs typeface="Arial" panose="020B0604020202020204" pitchFamily="34" charset="0"/>
              </a:rPr>
              <a:t>•	Access mental health support services, such as Wolfson Children’s 24/7 Kids &amp; Teens Helpline and our Crisis Text Line.</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We also encourage you to spread the word to local businesses and encourage them to join the movement. The more people who are receiving and using the educational materials, we will eliminate stigma and get our young people to help before they have a crisis.</a:t>
            </a:r>
          </a:p>
          <a:p>
            <a:endParaRPr lang="en-US" altLang="en-US" sz="800" dirty="0">
              <a:latin typeface="Arial" panose="020B0604020202020204" pitchFamily="34" charset="0"/>
              <a:cs typeface="Arial" panose="020B0604020202020204" pitchFamily="34" charset="0"/>
            </a:endParaRPr>
          </a:p>
          <a:p>
            <a:r>
              <a:rPr lang="en-US" altLang="en-US" sz="800" dirty="0">
                <a:latin typeface="Arial" panose="020B0604020202020204" pitchFamily="34" charset="0"/>
                <a:cs typeface="Arial" panose="020B0604020202020204" pitchFamily="34" charset="0"/>
              </a:rPr>
              <a:t>We look forward to working together to ensure healthy futures for our community’s children.</a:t>
            </a:r>
          </a:p>
          <a:p>
            <a:endParaRPr lang="en-US" altLang="en-US" dirty="0">
              <a:latin typeface="Times New Roman" panose="02020603050405020304" pitchFamily="18" charset="0"/>
            </a:endParaRPr>
          </a:p>
        </p:txBody>
      </p:sp>
      <p:sp>
        <p:nvSpPr>
          <p:cNvPr id="1003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1D25049D-D0F4-4917-8544-1C5F11E8E00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8615339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7677E13D-DFAC-2FA4-2728-38D2EAE86075}"/>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9714BE42-ABBC-4181-0A79-9311C03D2A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
        <p:nvSpPr>
          <p:cNvPr id="20484" name="Slide Number Placeholder 3">
            <a:extLst>
              <a:ext uri="{FF2B5EF4-FFF2-40B4-BE49-F238E27FC236}">
                <a16:creationId xmlns:a16="http://schemas.microsoft.com/office/drawing/2014/main" id="{866EADC8-0800-3643-DAFA-940973A51CDF}"/>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885969-5941-4984-ACBA-6F333DBAF43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728F15-87D3-4F7B-B709-62C9EBC922C9}" type="slidenum">
              <a:rPr lang="en-US" smtClean="0"/>
              <a:t>18</a:t>
            </a:fld>
            <a:endParaRPr lang="en-US"/>
          </a:p>
        </p:txBody>
      </p:sp>
    </p:spTree>
    <p:extLst>
      <p:ext uri="{BB962C8B-B14F-4D97-AF65-F5344CB8AC3E}">
        <p14:creationId xmlns:p14="http://schemas.microsoft.com/office/powerpoint/2010/main" val="340951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728F15-87D3-4F7B-B709-62C9EBC92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70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624D51-5763-4F85-9251-5F396A881EFF}"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6876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latin typeface="Arial" panose="020B0604020202020204" pitchFamily="34" charset="0"/>
                <a:cs typeface="Arial" panose="020B0604020202020204" pitchFamily="34" charset="0"/>
              </a:rPr>
              <a:t>We are…..</a:t>
            </a:r>
          </a:p>
          <a:p>
            <a:pPr lvl="1"/>
            <a:r>
              <a:rPr lang="en-US" sz="1600" b="1" dirty="0">
                <a:latin typeface="Arial" panose="020B0604020202020204" pitchFamily="34" charset="0"/>
                <a:cs typeface="Arial" panose="020B0604020202020204" pitchFamily="34" charset="0"/>
              </a:rPr>
              <a:t>One of the sixty-seven County Health Departments that comprise the integrated Florida Department of Health! </a:t>
            </a:r>
          </a:p>
          <a:p>
            <a:pPr lvl="1"/>
            <a:r>
              <a:rPr lang="en-US" sz="1600" b="1" dirty="0">
                <a:latin typeface="Arial" panose="020B0604020202020204" pitchFamily="34" charset="0"/>
                <a:cs typeface="Arial" panose="020B0604020202020204" pitchFamily="34" charset="0"/>
              </a:rPr>
              <a:t>Voluntarily accredited through the National Public Health Accreditation Board! </a:t>
            </a:r>
          </a:p>
          <a:p>
            <a:pPr lvl="1"/>
            <a:r>
              <a:rPr lang="en-US" sz="1600" b="1" dirty="0">
                <a:latin typeface="Arial" panose="020B0604020202020204" pitchFamily="34" charset="0"/>
                <a:cs typeface="Arial" panose="020B0604020202020204" pitchFamily="34" charset="0"/>
              </a:rPr>
              <a:t>A team of ~60 proud Public Health Professionals working to promote, protect, and improve the health of all Floridians! </a:t>
            </a:r>
          </a:p>
          <a:p>
            <a:pPr lvl="1"/>
            <a:r>
              <a:rPr lang="en-US" sz="1600" b="1" dirty="0">
                <a:latin typeface="Arial" panose="020B0604020202020204" pitchFamily="34" charset="0"/>
                <a:cs typeface="Arial" panose="020B0604020202020204" pitchFamily="34" charset="0"/>
              </a:rPr>
              <a:t>Nurses, Nutritionists, Epidemiologists Environmental Specialists, and other public health professionals. </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As a public health agency, DOH-St. Johns County provides a variety of direct-care services…. But… we are in the community every day to protect and improve population health!</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Did you know that we are in the Community and in Schools are year-round? </a:t>
            </a:r>
          </a:p>
          <a:p>
            <a:endParaRPr lang="en-US" sz="2000" b="1" dirty="0">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2000" b="1" dirty="0">
                <a:latin typeface="Arial" panose="020B0604020202020204" pitchFamily="34" charset="0"/>
                <a:cs typeface="Arial" panose="020B0604020202020204" pitchFamily="34" charset="0"/>
              </a:rPr>
              <a:t>Our Epidemiology &amp; Disease Control Team conduct public health surveillance, investigations and contact tracing for over 100+ reportable diseases and conditions!</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Our Nurse works directly with the School District through their School Health Services Program!</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Our Environmental Specialists conduct sanitary inspections in all the School Districts beautiful facilities and kitchens!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And for after school adventures Our Environmental Health Team also complete inspections of Community Swimming Pools as well as testing and monitoring of Beach Water at various locations!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624D51-5763-4F85-9251-5F396A881EFF}" type="slidenum">
              <a:rPr kumimoji="0" lang="en-US" sz="1200" b="0" i="0" u="none" strike="noStrike" kern="1200" cap="none" spc="0" normalizeH="0" baseline="0" noProof="0" smtClean="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62855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WIC is the Special Supplemental Nutrition Program for Women, Infants, and Children. </a:t>
            </a:r>
            <a:r>
              <a:rPr lang="en-US" dirty="0"/>
              <a:t>The program provides eligible participants a combination of supplemental nutritious foods, nutrition education, breastfeeding promotion and support, and referrals to health care and other social services. In Florida, over 400,000 participants are served by WIC each month! Source: </a:t>
            </a:r>
            <a:r>
              <a:rPr lang="en-US" dirty="0">
                <a:hlinkClick r:id="rId3"/>
              </a:rPr>
              <a:t>wic-facts.pdf (floridahealth.gov)</a:t>
            </a:r>
            <a:endParaRPr lang="en-US" b="1" dirty="0"/>
          </a:p>
          <a:p>
            <a:endParaRPr lang="en-US" dirty="0"/>
          </a:p>
          <a:p>
            <a:r>
              <a:rPr lang="en-US" b="1" dirty="0"/>
              <a:t>Who is eligible for WIC services? </a:t>
            </a:r>
            <a:r>
              <a:rPr lang="en-US" dirty="0"/>
              <a:t>To be eligible for WIC, the person must: • be a pregnant or breastfeeding woman, a woman who has recently been pregnant, an infant, or a child under 5 years of age; • currently live in Florida but does not need to be a U.S. citizen; • have a nutrition risk that is determined by WIC staff; and • be income eligible. </a:t>
            </a:r>
          </a:p>
          <a:p>
            <a:endParaRPr lang="en-US" dirty="0"/>
          </a:p>
          <a:p>
            <a:r>
              <a:rPr lang="en-US" b="1" dirty="0"/>
              <a:t>WIC provides supplemental foods designed to address the nutritional needs of WIC participants. </a:t>
            </a:r>
            <a:r>
              <a:rPr lang="en-US" dirty="0"/>
              <a:t>WIC provides nutrition education Nutrition education is available to all adult WIC participants and, whenever possible, to child participants and other family members. The goals of nutrition education are: to achieve a positive change in the food consumption habits related to the participant’s nutrition risk; to teach the relationship between proper nutrition and good health; to promote the optimal use of WIC supplemental foods and other nutritious foods; and to provide nutrition education within the context of the ethnic and cultural preferences of the participant.</a:t>
            </a:r>
          </a:p>
          <a:p>
            <a:endParaRPr lang="en-US" dirty="0"/>
          </a:p>
          <a:p>
            <a:r>
              <a:rPr lang="en-US" b="1" dirty="0"/>
              <a:t>WIC promotes and supports breastfeeding </a:t>
            </a:r>
            <a:r>
              <a:rPr lang="en-US" dirty="0"/>
              <a:t>The WIC program recognizes that breastfeeding is the normal way to feed and nurture infants. Breastfeeding promotion and support is an integral part of the WIC program. WIC is striving to increase the number of infants who are breastfed and the length of time an infant is breastfed. WIC agencies have breastfeeding peer counselor programs which provide mother-to-mother support. WIC agencies also provide breastfeeding aids such as breast pumps. </a:t>
            </a:r>
          </a:p>
          <a:p>
            <a:endParaRPr lang="en-US" b="1" dirty="0"/>
          </a:p>
          <a:p>
            <a:r>
              <a:rPr lang="en-US" b="1" dirty="0"/>
              <a:t>WIC participants receive their </a:t>
            </a:r>
            <a:r>
              <a:rPr lang="en-US" b="1" dirty="0" err="1"/>
              <a:t>wic</a:t>
            </a:r>
            <a:r>
              <a:rPr lang="en-US" b="1" dirty="0"/>
              <a:t> food benefits by using Electronic Benefits Transfer (EBT) </a:t>
            </a:r>
            <a:r>
              <a:rPr lang="en-US" dirty="0"/>
              <a:t>cards at local grocery stores WIC clients receive their WIC food benefits by using a WIC EBT card at local grocery stores. </a:t>
            </a:r>
            <a:endParaRPr lang="en-US" b="0" dirty="0"/>
          </a:p>
          <a:p>
            <a:endParaRPr lang="en-US" b="1" dirty="0"/>
          </a:p>
          <a:p>
            <a:r>
              <a:rPr lang="en-US" b="1" dirty="0"/>
              <a:t>WIC Farmers’ Market Nutrition Program – DOH-St. Johns County is one of the 15 CHDs in the entire state that offers this program where WIC Participants are </a:t>
            </a:r>
            <a:r>
              <a:rPr lang="en-US" dirty="0"/>
              <a:t>provided checks for fresh fruit and vegetable in addition to the food these participants receive with their WIC EBT card. The Farmers’ Market fruit and vegetable checks are used to buy fresh, locally grown fruits and vegetables at authorized farmers’ markets. The goal of this program promotes consumption of fresh fruits and vegetables among families served by WIC and also stimulates sales of the produce offered by local independent farmers.</a:t>
            </a:r>
            <a:endParaRPr lang="en-US" b="1" dirty="0"/>
          </a:p>
          <a:p>
            <a:endParaRPr lang="en-US" b="1" dirty="0"/>
          </a:p>
          <a:p>
            <a:r>
              <a:rPr lang="en-US" b="1" dirty="0"/>
              <a:t>Research proves that WIC makes a difference Numerous studies have shown that pregnancy outcome, particularly birth weight, is improved for program participants. </a:t>
            </a:r>
            <a:r>
              <a:rPr lang="en-US" dirty="0"/>
              <a:t>National evaluations of the WIC program have documented that WIC encourages earlier prenatal care for women and regular medical care for children; improves the dietary intake of pregnant women and children; reduces the incidence of low-birth-weight babies; reduces infant mortality; reduces the incidence of anemia in children; and improves access health care services!</a:t>
            </a:r>
          </a:p>
          <a:p>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For more information call us at 904-506-6081 to speak with WIC Staff – or visit the Statewide Website: </a:t>
            </a:r>
            <a:r>
              <a:rPr lang="en-US" b="1" i="1" dirty="0"/>
              <a:t>www.FloridaWIC.org</a:t>
            </a:r>
            <a:endParaRPr lang="en-US" dirty="0"/>
          </a:p>
          <a:p>
            <a:endParaRPr lang="en-US" b="1" dirty="0"/>
          </a:p>
        </p:txBody>
      </p:sp>
      <p:sp>
        <p:nvSpPr>
          <p:cNvPr id="4" name="Slide Number Placeholder 3"/>
          <p:cNvSpPr>
            <a:spLocks noGrp="1"/>
          </p:cNvSpPr>
          <p:nvPr>
            <p:ph type="sldNum" sz="quarter" idx="5"/>
          </p:nvPr>
        </p:nvSpPr>
        <p:spPr/>
        <p:txBody>
          <a:bodyPr/>
          <a:lstStyle/>
          <a:p>
            <a:pPr>
              <a:defRPr/>
            </a:pPr>
            <a:fld id="{0C624D51-5763-4F85-9251-5F396A881EFF}" type="slidenum">
              <a:rPr lang="en-US" smtClean="0"/>
              <a:pPr>
                <a:defRPr/>
              </a:pPr>
              <a:t>26</a:t>
            </a:fld>
            <a:endParaRPr lang="en-US"/>
          </a:p>
        </p:txBody>
      </p:sp>
    </p:spTree>
    <p:extLst>
      <p:ext uri="{BB962C8B-B14F-4D97-AF65-F5344CB8AC3E}">
        <p14:creationId xmlns:p14="http://schemas.microsoft.com/office/powerpoint/2010/main" val="284038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Raleway" pitchFamily="2" charset="0"/>
              </a:rPr>
              <a:t>Birth and Death Certificates are known as Vital Records. </a:t>
            </a:r>
          </a:p>
          <a:p>
            <a:endParaRPr lang="en-US" b="0" i="0" dirty="0">
              <a:solidFill>
                <a:srgbClr val="333333"/>
              </a:solidFill>
              <a:effectLst/>
              <a:latin typeface="Raleway" pitchFamily="2" charset="0"/>
            </a:endParaRPr>
          </a:p>
          <a:p>
            <a:r>
              <a:rPr lang="en-US" dirty="0"/>
              <a:t>CHARTS stands for Community Health Assessment Resource Tool Set.  CHARTS is a single source for health and health‐related data that comes from many different programs and agencies in Florida. FL CHARTS was developed to help counties and communities get the data they need to develop community health plans and issues.  The vision is to deliver Community focused Health statistics that are Available to everyone, and which are Relevant, Timely and Statistically sound</a:t>
            </a:r>
            <a:r>
              <a:rPr lang="en-US" b="0" i="0" dirty="0">
                <a:solidFill>
                  <a:srgbClr val="333333"/>
                </a:solidFill>
                <a:effectLst/>
                <a:latin typeface="Raleway" pitchFamily="2" charset="0"/>
              </a:rPr>
              <a:t>. T</a:t>
            </a:r>
            <a:r>
              <a:rPr lang="en-US" dirty="0"/>
              <a:t>here are over 3,500 indicators available through this DOH website – including: Hospitalizations, births, deaths,  population behavioral risk factors, health care providers, reportable diseases and more –!  CHARTS saves you the trouble of going to many separate web sites to find data and the website offers data tables, charts, graphs, and more.   </a:t>
            </a:r>
          </a:p>
          <a:p>
            <a:endParaRPr lang="en-US" dirty="0"/>
          </a:p>
          <a:p>
            <a:r>
              <a:rPr lang="en-US" dirty="0"/>
              <a:t>This is a great tool for any business, healthcare provider, parent, and student in need of Community Health-related data and reports!</a:t>
            </a:r>
          </a:p>
        </p:txBody>
      </p:sp>
      <p:sp>
        <p:nvSpPr>
          <p:cNvPr id="4" name="Slide Number Placeholder 3"/>
          <p:cNvSpPr>
            <a:spLocks noGrp="1"/>
          </p:cNvSpPr>
          <p:nvPr>
            <p:ph type="sldNum" sz="quarter" idx="5"/>
          </p:nvPr>
        </p:nvSpPr>
        <p:spPr/>
        <p:txBody>
          <a:bodyPr/>
          <a:lstStyle/>
          <a:p>
            <a:pPr>
              <a:defRPr/>
            </a:pPr>
            <a:fld id="{0C624D51-5763-4F85-9251-5F396A881EFF}" type="slidenum">
              <a:rPr lang="en-US" smtClean="0"/>
              <a:pPr>
                <a:defRPr/>
              </a:pPr>
              <a:t>27</a:t>
            </a:fld>
            <a:endParaRPr lang="en-US"/>
          </a:p>
        </p:txBody>
      </p:sp>
    </p:spTree>
    <p:extLst>
      <p:ext uri="{BB962C8B-B14F-4D97-AF65-F5344CB8AC3E}">
        <p14:creationId xmlns:p14="http://schemas.microsoft.com/office/powerpoint/2010/main" val="104730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2.xml"/><Relationship Id="rId1" Type="http://schemas.openxmlformats.org/officeDocument/2006/relationships/tags" Target="../tags/tag1.xml"/><Relationship Id="rId4" Type="http://schemas.openxmlformats.org/officeDocument/2006/relationships/image" Target="../media/image17.emf"/></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3.jpeg"/><Relationship Id="rId2" Type="http://schemas.openxmlformats.org/officeDocument/2006/relationships/image" Target="../media/image19.wmf"/><Relationship Id="rId1" Type="http://schemas.openxmlformats.org/officeDocument/2006/relationships/slideMaster" Target="../slideMasters/slideMaster15.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png"/></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24B560-5B5C-4723-BEFB-CEC37B46280D}"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73000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4B560-5B5C-4723-BEFB-CEC37B46280D}"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10655527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lide Layout MSSGP02">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597930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lide Layout MSSGP03">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808DC80B-2B40-429F-90B1-482E6932972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7" name="Title 2">
            <a:extLst>
              <a:ext uri="{FF2B5EF4-FFF2-40B4-BE49-F238E27FC236}">
                <a16:creationId xmlns:a16="http://schemas.microsoft.com/office/drawing/2014/main" id="{B4BE0A24-EDC9-4D8A-BA49-6D739CC17E5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b="1">
                <a:solidFill>
                  <a:srgbClr val="1D3372"/>
                </a:solidFill>
                <a:latin typeface="Montserrat" panose="00000500000000000000" pitchFamily="50" charset="0"/>
              </a:defRPr>
            </a:lvl1pPr>
          </a:lstStyle>
          <a:p>
            <a:r>
              <a:rPr lang="en-US" dirty="0"/>
              <a:t>Click to edit Master title style</a:t>
            </a:r>
          </a:p>
        </p:txBody>
      </p:sp>
    </p:spTree>
    <p:extLst>
      <p:ext uri="{BB962C8B-B14F-4D97-AF65-F5344CB8AC3E}">
        <p14:creationId xmlns:p14="http://schemas.microsoft.com/office/powerpoint/2010/main" val="35529530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lide Layout MSSGP04">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B4BE0A24-EDC9-4D8A-BA49-6D739CC17E5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7125050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Slide Layout MSSGP05">
    <p:spTree>
      <p:nvGrpSpPr>
        <p:cNvPr id="1" name=""/>
        <p:cNvGrpSpPr/>
        <p:nvPr/>
      </p:nvGrpSpPr>
      <p:grpSpPr>
        <a:xfrm>
          <a:off x="0" y="0"/>
          <a:ext cx="0" cy="0"/>
          <a:chOff x="0" y="0"/>
          <a:chExt cx="0" cy="0"/>
        </a:xfrm>
      </p:grpSpPr>
      <p:sp>
        <p:nvSpPr>
          <p:cNvPr id="3" name="Picture Placeholder 26"/>
          <p:cNvSpPr>
            <a:spLocks noGrp="1"/>
          </p:cNvSpPr>
          <p:nvPr>
            <p:ph type="pic" sz="quarter" idx="29" hasCustomPrompt="1"/>
          </p:nvPr>
        </p:nvSpPr>
        <p:spPr>
          <a:xfrm>
            <a:off x="4709960" y="332487"/>
            <a:ext cx="2772077" cy="2772077"/>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Tree>
    <p:extLst>
      <p:ext uri="{BB962C8B-B14F-4D97-AF65-F5344CB8AC3E}">
        <p14:creationId xmlns:p14="http://schemas.microsoft.com/office/powerpoint/2010/main" val="23343582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Slide Layout MSSGP07">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1" y="3"/>
            <a:ext cx="12192001" cy="3835396"/>
          </a:xfrm>
          <a:prstGeom prst="rect">
            <a:avLst/>
          </a:prstGeom>
          <a:solidFill>
            <a:schemeClr val="tx1">
              <a:lumMod val="10000"/>
              <a:lumOff val="90000"/>
            </a:schemeClr>
          </a:solidFill>
        </p:spPr>
        <p:txBody>
          <a:bodyPr tIns="1548000" anchor="ctr"/>
          <a:lstStyle>
            <a:lvl1pPr marL="0" indent="0" algn="ctr">
              <a:buNone/>
              <a:defRPr sz="2000">
                <a:solidFill>
                  <a:schemeClr val="tx1">
                    <a:lumMod val="75000"/>
                    <a:lumOff val="25000"/>
                  </a:schemeClr>
                </a:solidFill>
              </a:defRPr>
            </a:lvl1pPr>
          </a:lstStyle>
          <a:p>
            <a:endParaRPr lang="en-US" dirty="0"/>
          </a:p>
        </p:txBody>
      </p:sp>
    </p:spTree>
    <p:extLst>
      <p:ext uri="{BB962C8B-B14F-4D97-AF65-F5344CB8AC3E}">
        <p14:creationId xmlns:p14="http://schemas.microsoft.com/office/powerpoint/2010/main" val="36716283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Slide Layout MSSGP08">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12192000" cy="4140201"/>
          </a:xfrm>
          <a:prstGeom prst="rect">
            <a:avLst/>
          </a:prstGeom>
          <a:solidFill>
            <a:schemeClr val="bg1">
              <a:lumMod val="95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Tree>
    <p:extLst>
      <p:ext uri="{BB962C8B-B14F-4D97-AF65-F5344CB8AC3E}">
        <p14:creationId xmlns:p14="http://schemas.microsoft.com/office/powerpoint/2010/main" val="38976249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lide Layout MSSGP09">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6134705" y="0"/>
            <a:ext cx="6057295" cy="6858000"/>
          </a:xfrm>
          <a:prstGeom prst="rect">
            <a:avLst/>
          </a:prstGeom>
          <a:solidFill>
            <a:schemeClr val="bg1">
              <a:lumMod val="95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3E1F68D7-829E-4D9E-AA3D-A89D8CB2F755}"/>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8268525F-AF78-4934-BC5C-AAE2F1743835}"/>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508045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Slide Layout MSSGP010">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541867" y="1458701"/>
            <a:ext cx="5554133" cy="4629891"/>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8" name="Text Placeholder 3">
            <a:extLst>
              <a:ext uri="{FF2B5EF4-FFF2-40B4-BE49-F238E27FC236}">
                <a16:creationId xmlns:a16="http://schemas.microsoft.com/office/drawing/2014/main" id="{729F510E-1002-4CF8-AFBF-E35F9A68B7A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63AF1E18-9F1D-4C2A-B6D3-A4853FCF1536}"/>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84155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Slide Layout MSSGP011">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B752F794-DF33-436E-86F8-830B95B7D99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843533F9-B7F1-4A94-B0A0-0DD361F283B5}"/>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1" name="Picture Placeholder 7">
            <a:extLst>
              <a:ext uri="{FF2B5EF4-FFF2-40B4-BE49-F238E27FC236}">
                <a16:creationId xmlns:a16="http://schemas.microsoft.com/office/drawing/2014/main" id="{A81FF626-9980-415B-81E1-2147F29E122C}"/>
              </a:ext>
            </a:extLst>
          </p:cNvPr>
          <p:cNvSpPr>
            <a:spLocks noGrp="1"/>
          </p:cNvSpPr>
          <p:nvPr>
            <p:ph type="pic" sz="quarter" idx="10" hasCustomPrompt="1"/>
          </p:nvPr>
        </p:nvSpPr>
        <p:spPr>
          <a:xfrm>
            <a:off x="6120776" y="1458701"/>
            <a:ext cx="5554133" cy="4629891"/>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Tree>
    <p:extLst>
      <p:ext uri="{BB962C8B-B14F-4D97-AF65-F5344CB8AC3E}">
        <p14:creationId xmlns:p14="http://schemas.microsoft.com/office/powerpoint/2010/main" val="12347252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Slide Layout MSSGP012">
    <p:spTree>
      <p:nvGrpSpPr>
        <p:cNvPr id="1" name=""/>
        <p:cNvGrpSpPr/>
        <p:nvPr/>
      </p:nvGrpSpPr>
      <p:grpSpPr>
        <a:xfrm>
          <a:off x="0" y="0"/>
          <a:ext cx="0" cy="0"/>
          <a:chOff x="0" y="0"/>
          <a:chExt cx="0" cy="0"/>
        </a:xfrm>
      </p:grpSpPr>
      <p:sp>
        <p:nvSpPr>
          <p:cNvPr id="17" name="Picture Placeholder 16"/>
          <p:cNvSpPr>
            <a:spLocks noGrp="1"/>
          </p:cNvSpPr>
          <p:nvPr>
            <p:ph type="pic" sz="quarter" idx="29" hasCustomPrompt="1"/>
          </p:nvPr>
        </p:nvSpPr>
        <p:spPr>
          <a:xfrm>
            <a:off x="734987" y="1628429"/>
            <a:ext cx="3130301" cy="2757328"/>
          </a:xfrm>
          <a:custGeom>
            <a:avLst/>
            <a:gdLst>
              <a:gd name="connsiteX0" fmla="*/ 0 w 2347726"/>
              <a:gd name="connsiteY0" fmla="*/ 0 h 2067996"/>
              <a:gd name="connsiteX1" fmla="*/ 2347726 w 2347726"/>
              <a:gd name="connsiteY1" fmla="*/ 0 h 2067996"/>
              <a:gd name="connsiteX2" fmla="*/ 2347726 w 2347726"/>
              <a:gd name="connsiteY2" fmla="*/ 2067996 h 2067996"/>
              <a:gd name="connsiteX3" fmla="*/ 0 w 2347726"/>
              <a:gd name="connsiteY3" fmla="*/ 2067996 h 2067996"/>
            </a:gdLst>
            <a:ahLst/>
            <a:cxnLst>
              <a:cxn ang="0">
                <a:pos x="connsiteX0" y="connsiteY0"/>
              </a:cxn>
              <a:cxn ang="0">
                <a:pos x="connsiteX1" y="connsiteY1"/>
              </a:cxn>
              <a:cxn ang="0">
                <a:pos x="connsiteX2" y="connsiteY2"/>
              </a:cxn>
              <a:cxn ang="0">
                <a:pos x="connsiteX3" y="connsiteY3"/>
              </a:cxn>
            </a:cxnLst>
            <a:rect l="l" t="t" r="r" b="b"/>
            <a:pathLst>
              <a:path w="2347726" h="2067996">
                <a:moveTo>
                  <a:pt x="0" y="0"/>
                </a:moveTo>
                <a:lnTo>
                  <a:pt x="2347726" y="0"/>
                </a:lnTo>
                <a:lnTo>
                  <a:pt x="2347726" y="2067996"/>
                </a:lnTo>
                <a:lnTo>
                  <a:pt x="0" y="2067996"/>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8" name="Picture Placeholder 17"/>
          <p:cNvSpPr>
            <a:spLocks noGrp="1"/>
          </p:cNvSpPr>
          <p:nvPr>
            <p:ph type="pic" sz="quarter" idx="35" hasCustomPrompt="1"/>
          </p:nvPr>
        </p:nvSpPr>
        <p:spPr>
          <a:xfrm>
            <a:off x="4532722" y="1628429"/>
            <a:ext cx="3130301" cy="2757328"/>
          </a:xfrm>
          <a:custGeom>
            <a:avLst/>
            <a:gdLst>
              <a:gd name="connsiteX0" fmla="*/ 0 w 2347726"/>
              <a:gd name="connsiteY0" fmla="*/ 0 h 2067996"/>
              <a:gd name="connsiteX1" fmla="*/ 2347726 w 2347726"/>
              <a:gd name="connsiteY1" fmla="*/ 0 h 2067996"/>
              <a:gd name="connsiteX2" fmla="*/ 2347726 w 2347726"/>
              <a:gd name="connsiteY2" fmla="*/ 2067996 h 2067996"/>
              <a:gd name="connsiteX3" fmla="*/ 0 w 2347726"/>
              <a:gd name="connsiteY3" fmla="*/ 2067996 h 2067996"/>
            </a:gdLst>
            <a:ahLst/>
            <a:cxnLst>
              <a:cxn ang="0">
                <a:pos x="connsiteX0" y="connsiteY0"/>
              </a:cxn>
              <a:cxn ang="0">
                <a:pos x="connsiteX1" y="connsiteY1"/>
              </a:cxn>
              <a:cxn ang="0">
                <a:pos x="connsiteX2" y="connsiteY2"/>
              </a:cxn>
              <a:cxn ang="0">
                <a:pos x="connsiteX3" y="connsiteY3"/>
              </a:cxn>
            </a:cxnLst>
            <a:rect l="l" t="t" r="r" b="b"/>
            <a:pathLst>
              <a:path w="2347726" h="2067996">
                <a:moveTo>
                  <a:pt x="0" y="0"/>
                </a:moveTo>
                <a:lnTo>
                  <a:pt x="2347726" y="0"/>
                </a:lnTo>
                <a:lnTo>
                  <a:pt x="2347726" y="2067996"/>
                </a:lnTo>
                <a:lnTo>
                  <a:pt x="0" y="2067996"/>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9" name="Picture Placeholder 18"/>
          <p:cNvSpPr>
            <a:spLocks noGrp="1"/>
          </p:cNvSpPr>
          <p:nvPr>
            <p:ph type="pic" sz="quarter" idx="43" hasCustomPrompt="1"/>
          </p:nvPr>
        </p:nvSpPr>
        <p:spPr>
          <a:xfrm>
            <a:off x="8330455" y="1628429"/>
            <a:ext cx="3130301" cy="2757328"/>
          </a:xfrm>
          <a:custGeom>
            <a:avLst/>
            <a:gdLst>
              <a:gd name="connsiteX0" fmla="*/ 0 w 2347726"/>
              <a:gd name="connsiteY0" fmla="*/ 0 h 2067996"/>
              <a:gd name="connsiteX1" fmla="*/ 2347726 w 2347726"/>
              <a:gd name="connsiteY1" fmla="*/ 0 h 2067996"/>
              <a:gd name="connsiteX2" fmla="*/ 2347726 w 2347726"/>
              <a:gd name="connsiteY2" fmla="*/ 2067996 h 2067996"/>
              <a:gd name="connsiteX3" fmla="*/ 0 w 2347726"/>
              <a:gd name="connsiteY3" fmla="*/ 2067996 h 2067996"/>
            </a:gdLst>
            <a:ahLst/>
            <a:cxnLst>
              <a:cxn ang="0">
                <a:pos x="connsiteX0" y="connsiteY0"/>
              </a:cxn>
              <a:cxn ang="0">
                <a:pos x="connsiteX1" y="connsiteY1"/>
              </a:cxn>
              <a:cxn ang="0">
                <a:pos x="connsiteX2" y="connsiteY2"/>
              </a:cxn>
              <a:cxn ang="0">
                <a:pos x="connsiteX3" y="connsiteY3"/>
              </a:cxn>
            </a:cxnLst>
            <a:rect l="l" t="t" r="r" b="b"/>
            <a:pathLst>
              <a:path w="2347726" h="2067996">
                <a:moveTo>
                  <a:pt x="0" y="0"/>
                </a:moveTo>
                <a:lnTo>
                  <a:pt x="2347726" y="0"/>
                </a:lnTo>
                <a:lnTo>
                  <a:pt x="2347726" y="2067996"/>
                </a:lnTo>
                <a:lnTo>
                  <a:pt x="0" y="2067996"/>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9" name="Text Placeholder 3">
            <a:extLst>
              <a:ext uri="{FF2B5EF4-FFF2-40B4-BE49-F238E27FC236}">
                <a16:creationId xmlns:a16="http://schemas.microsoft.com/office/drawing/2014/main" id="{B95294AB-26D1-43D5-A1A3-0F2467607E03}"/>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B229E612-3257-481B-A4E7-5286CAEF58BA}"/>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866160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4B560-5B5C-4723-BEFB-CEC37B46280D}"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19393531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Slide Layout MSSGP013">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50241D39-0E1B-4EBF-BA5A-6F29117E6F7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3A57B65A-EFBC-4E1A-A34D-29C18507F7F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8" name="Picture Placeholder 19">
            <a:extLst>
              <a:ext uri="{FF2B5EF4-FFF2-40B4-BE49-F238E27FC236}">
                <a16:creationId xmlns:a16="http://schemas.microsoft.com/office/drawing/2014/main" id="{8B6AC8FB-F9AA-456F-A9EC-0F9788C34911}"/>
              </a:ext>
            </a:extLst>
          </p:cNvPr>
          <p:cNvSpPr>
            <a:spLocks noGrp="1"/>
          </p:cNvSpPr>
          <p:nvPr>
            <p:ph type="pic" sz="quarter" idx="29" hasCustomPrompt="1"/>
          </p:nvPr>
        </p:nvSpPr>
        <p:spPr>
          <a:xfrm>
            <a:off x="704508" y="1652600"/>
            <a:ext cx="2605113" cy="1907953"/>
          </a:xfrm>
          <a:custGeom>
            <a:avLst/>
            <a:gdLst>
              <a:gd name="connsiteX0" fmla="*/ 0 w 1953835"/>
              <a:gd name="connsiteY0" fmla="*/ 0 h 1430965"/>
              <a:gd name="connsiteX1" fmla="*/ 1953835 w 1953835"/>
              <a:gd name="connsiteY1" fmla="*/ 0 h 1430965"/>
              <a:gd name="connsiteX2" fmla="*/ 1953835 w 1953835"/>
              <a:gd name="connsiteY2" fmla="*/ 1430965 h 1430965"/>
              <a:gd name="connsiteX3" fmla="*/ 0 w 1953835"/>
              <a:gd name="connsiteY3" fmla="*/ 1430965 h 1430965"/>
            </a:gdLst>
            <a:ahLst/>
            <a:cxnLst>
              <a:cxn ang="0">
                <a:pos x="connsiteX0" y="connsiteY0"/>
              </a:cxn>
              <a:cxn ang="0">
                <a:pos x="connsiteX1" y="connsiteY1"/>
              </a:cxn>
              <a:cxn ang="0">
                <a:pos x="connsiteX2" y="connsiteY2"/>
              </a:cxn>
              <a:cxn ang="0">
                <a:pos x="connsiteX3" y="connsiteY3"/>
              </a:cxn>
            </a:cxnLst>
            <a:rect l="l" t="t" r="r" b="b"/>
            <a:pathLst>
              <a:path w="1953835" h="1430965">
                <a:moveTo>
                  <a:pt x="0" y="0"/>
                </a:moveTo>
                <a:lnTo>
                  <a:pt x="1953835" y="0"/>
                </a:lnTo>
                <a:lnTo>
                  <a:pt x="1953835" y="1430965"/>
                </a:lnTo>
                <a:lnTo>
                  <a:pt x="0" y="1430965"/>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9" name="Picture Placeholder 20">
            <a:extLst>
              <a:ext uri="{FF2B5EF4-FFF2-40B4-BE49-F238E27FC236}">
                <a16:creationId xmlns:a16="http://schemas.microsoft.com/office/drawing/2014/main" id="{5ACB7759-55A2-4CDD-B9B3-0272B8D49CBE}"/>
              </a:ext>
            </a:extLst>
          </p:cNvPr>
          <p:cNvSpPr>
            <a:spLocks noGrp="1"/>
          </p:cNvSpPr>
          <p:nvPr>
            <p:ph type="pic" sz="quarter" idx="30" hasCustomPrompt="1"/>
          </p:nvPr>
        </p:nvSpPr>
        <p:spPr>
          <a:xfrm>
            <a:off x="704508" y="3970149"/>
            <a:ext cx="2605113" cy="1907953"/>
          </a:xfrm>
          <a:custGeom>
            <a:avLst/>
            <a:gdLst>
              <a:gd name="connsiteX0" fmla="*/ 0 w 1953835"/>
              <a:gd name="connsiteY0" fmla="*/ 0 h 1430965"/>
              <a:gd name="connsiteX1" fmla="*/ 1953835 w 1953835"/>
              <a:gd name="connsiteY1" fmla="*/ 0 h 1430965"/>
              <a:gd name="connsiteX2" fmla="*/ 1953835 w 1953835"/>
              <a:gd name="connsiteY2" fmla="*/ 1430965 h 1430965"/>
              <a:gd name="connsiteX3" fmla="*/ 0 w 1953835"/>
              <a:gd name="connsiteY3" fmla="*/ 1430965 h 1430965"/>
            </a:gdLst>
            <a:ahLst/>
            <a:cxnLst>
              <a:cxn ang="0">
                <a:pos x="connsiteX0" y="connsiteY0"/>
              </a:cxn>
              <a:cxn ang="0">
                <a:pos x="connsiteX1" y="connsiteY1"/>
              </a:cxn>
              <a:cxn ang="0">
                <a:pos x="connsiteX2" y="connsiteY2"/>
              </a:cxn>
              <a:cxn ang="0">
                <a:pos x="connsiteX3" y="connsiteY3"/>
              </a:cxn>
            </a:cxnLst>
            <a:rect l="l" t="t" r="r" b="b"/>
            <a:pathLst>
              <a:path w="1953835" h="1430965">
                <a:moveTo>
                  <a:pt x="0" y="0"/>
                </a:moveTo>
                <a:lnTo>
                  <a:pt x="1953835" y="0"/>
                </a:lnTo>
                <a:lnTo>
                  <a:pt x="1953835" y="1430965"/>
                </a:lnTo>
                <a:lnTo>
                  <a:pt x="0" y="1430965"/>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24" name="Picture Placeholder 21">
            <a:extLst>
              <a:ext uri="{FF2B5EF4-FFF2-40B4-BE49-F238E27FC236}">
                <a16:creationId xmlns:a16="http://schemas.microsoft.com/office/drawing/2014/main" id="{748A2BEE-DFD6-4AD3-90EF-4B88E94F5719}"/>
              </a:ext>
            </a:extLst>
          </p:cNvPr>
          <p:cNvSpPr>
            <a:spLocks noGrp="1"/>
          </p:cNvSpPr>
          <p:nvPr>
            <p:ph type="pic" sz="quarter" idx="31" hasCustomPrompt="1"/>
          </p:nvPr>
        </p:nvSpPr>
        <p:spPr>
          <a:xfrm>
            <a:off x="6350528" y="1652600"/>
            <a:ext cx="2605113" cy="1907953"/>
          </a:xfrm>
          <a:custGeom>
            <a:avLst/>
            <a:gdLst>
              <a:gd name="connsiteX0" fmla="*/ 0 w 1953835"/>
              <a:gd name="connsiteY0" fmla="*/ 0 h 1430965"/>
              <a:gd name="connsiteX1" fmla="*/ 1953835 w 1953835"/>
              <a:gd name="connsiteY1" fmla="*/ 0 h 1430965"/>
              <a:gd name="connsiteX2" fmla="*/ 1953835 w 1953835"/>
              <a:gd name="connsiteY2" fmla="*/ 1430965 h 1430965"/>
              <a:gd name="connsiteX3" fmla="*/ 0 w 1953835"/>
              <a:gd name="connsiteY3" fmla="*/ 1430965 h 1430965"/>
            </a:gdLst>
            <a:ahLst/>
            <a:cxnLst>
              <a:cxn ang="0">
                <a:pos x="connsiteX0" y="connsiteY0"/>
              </a:cxn>
              <a:cxn ang="0">
                <a:pos x="connsiteX1" y="connsiteY1"/>
              </a:cxn>
              <a:cxn ang="0">
                <a:pos x="connsiteX2" y="connsiteY2"/>
              </a:cxn>
              <a:cxn ang="0">
                <a:pos x="connsiteX3" y="connsiteY3"/>
              </a:cxn>
            </a:cxnLst>
            <a:rect l="l" t="t" r="r" b="b"/>
            <a:pathLst>
              <a:path w="1953835" h="1430965">
                <a:moveTo>
                  <a:pt x="0" y="0"/>
                </a:moveTo>
                <a:lnTo>
                  <a:pt x="1953835" y="0"/>
                </a:lnTo>
                <a:lnTo>
                  <a:pt x="1953835" y="1430965"/>
                </a:lnTo>
                <a:lnTo>
                  <a:pt x="0" y="1430965"/>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25" name="Picture Placeholder 22">
            <a:extLst>
              <a:ext uri="{FF2B5EF4-FFF2-40B4-BE49-F238E27FC236}">
                <a16:creationId xmlns:a16="http://schemas.microsoft.com/office/drawing/2014/main" id="{D76F84B5-0A4F-475E-9E49-3D791AF3B2CB}"/>
              </a:ext>
            </a:extLst>
          </p:cNvPr>
          <p:cNvSpPr>
            <a:spLocks noGrp="1"/>
          </p:cNvSpPr>
          <p:nvPr>
            <p:ph type="pic" sz="quarter" idx="32" hasCustomPrompt="1"/>
          </p:nvPr>
        </p:nvSpPr>
        <p:spPr>
          <a:xfrm>
            <a:off x="6350528" y="3970149"/>
            <a:ext cx="2605113" cy="1907953"/>
          </a:xfrm>
          <a:custGeom>
            <a:avLst/>
            <a:gdLst>
              <a:gd name="connsiteX0" fmla="*/ 0 w 1953835"/>
              <a:gd name="connsiteY0" fmla="*/ 0 h 1430965"/>
              <a:gd name="connsiteX1" fmla="*/ 1953835 w 1953835"/>
              <a:gd name="connsiteY1" fmla="*/ 0 h 1430965"/>
              <a:gd name="connsiteX2" fmla="*/ 1953835 w 1953835"/>
              <a:gd name="connsiteY2" fmla="*/ 1430965 h 1430965"/>
              <a:gd name="connsiteX3" fmla="*/ 0 w 1953835"/>
              <a:gd name="connsiteY3" fmla="*/ 1430965 h 1430965"/>
            </a:gdLst>
            <a:ahLst/>
            <a:cxnLst>
              <a:cxn ang="0">
                <a:pos x="connsiteX0" y="connsiteY0"/>
              </a:cxn>
              <a:cxn ang="0">
                <a:pos x="connsiteX1" y="connsiteY1"/>
              </a:cxn>
              <a:cxn ang="0">
                <a:pos x="connsiteX2" y="connsiteY2"/>
              </a:cxn>
              <a:cxn ang="0">
                <a:pos x="connsiteX3" y="connsiteY3"/>
              </a:cxn>
            </a:cxnLst>
            <a:rect l="l" t="t" r="r" b="b"/>
            <a:pathLst>
              <a:path w="1953835" h="1430965">
                <a:moveTo>
                  <a:pt x="0" y="0"/>
                </a:moveTo>
                <a:lnTo>
                  <a:pt x="1953835" y="0"/>
                </a:lnTo>
                <a:lnTo>
                  <a:pt x="1953835" y="1430965"/>
                </a:lnTo>
                <a:lnTo>
                  <a:pt x="0" y="1430965"/>
                </a:ln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Tree>
    <p:extLst>
      <p:ext uri="{BB962C8B-B14F-4D97-AF65-F5344CB8AC3E}">
        <p14:creationId xmlns:p14="http://schemas.microsoft.com/office/powerpoint/2010/main" val="3158365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Slide Layout MSSGP014">
    <p:spTree>
      <p:nvGrpSpPr>
        <p:cNvPr id="1" name=""/>
        <p:cNvGrpSpPr/>
        <p:nvPr/>
      </p:nvGrpSpPr>
      <p:grpSpPr>
        <a:xfrm>
          <a:off x="0" y="0"/>
          <a:ext cx="0" cy="0"/>
          <a:chOff x="0" y="0"/>
          <a:chExt cx="0" cy="0"/>
        </a:xfrm>
      </p:grpSpPr>
      <p:sp>
        <p:nvSpPr>
          <p:cNvPr id="15" name="Picture Placeholder 14"/>
          <p:cNvSpPr>
            <a:spLocks noGrp="1"/>
          </p:cNvSpPr>
          <p:nvPr>
            <p:ph type="pic" sz="quarter" idx="29" hasCustomPrompt="1"/>
          </p:nvPr>
        </p:nvSpPr>
        <p:spPr>
          <a:xfrm>
            <a:off x="304800" y="380999"/>
            <a:ext cx="2438400" cy="3251200"/>
          </a:xfrm>
          <a:custGeom>
            <a:avLst/>
            <a:gdLst>
              <a:gd name="connsiteX0" fmla="*/ 0 w 1828800"/>
              <a:gd name="connsiteY0" fmla="*/ 0 h 2438400"/>
              <a:gd name="connsiteX1" fmla="*/ 1828800 w 1828800"/>
              <a:gd name="connsiteY1" fmla="*/ 0 h 2438400"/>
              <a:gd name="connsiteX2" fmla="*/ 1828800 w 1828800"/>
              <a:gd name="connsiteY2" fmla="*/ 2438400 h 2438400"/>
              <a:gd name="connsiteX3" fmla="*/ 0 w 18288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1828800" h="2438400">
                <a:moveTo>
                  <a:pt x="0" y="0"/>
                </a:moveTo>
                <a:lnTo>
                  <a:pt x="1828800" y="0"/>
                </a:lnTo>
                <a:lnTo>
                  <a:pt x="1828800" y="2438400"/>
                </a:lnTo>
                <a:lnTo>
                  <a:pt x="0" y="2438400"/>
                </a:lnTo>
                <a:close/>
              </a:path>
            </a:pathLst>
          </a:custGeom>
          <a:solidFill>
            <a:schemeClr val="bg1">
              <a:lumMod val="95000"/>
            </a:schemeClr>
          </a:solidFill>
          <a:ln w="19050">
            <a:noFill/>
          </a:ln>
        </p:spPr>
        <p:txBody>
          <a:bodyPr wrap="square" tIns="0" bIns="182880" anchor="b">
            <a:noAutofit/>
          </a:bodyPr>
          <a:lstStyle>
            <a:lvl1pPr algn="ctr">
              <a:buNone/>
              <a:defRPr sz="1200" baseline="0">
                <a:solidFill>
                  <a:schemeClr val="tx1">
                    <a:lumMod val="50000"/>
                    <a:lumOff val="50000"/>
                  </a:schemeClr>
                </a:solidFill>
              </a:defRPr>
            </a:lvl1pPr>
          </a:lstStyle>
          <a:p>
            <a:r>
              <a:rPr lang="en-US" dirty="0"/>
              <a:t>Click Icon To Add Image</a:t>
            </a:r>
          </a:p>
        </p:txBody>
      </p:sp>
      <p:sp>
        <p:nvSpPr>
          <p:cNvPr id="16" name="Picture Placeholder 15"/>
          <p:cNvSpPr>
            <a:spLocks noGrp="1"/>
          </p:cNvSpPr>
          <p:nvPr>
            <p:ph type="pic" sz="quarter" idx="35" hasCustomPrompt="1"/>
          </p:nvPr>
        </p:nvSpPr>
        <p:spPr>
          <a:xfrm>
            <a:off x="3352800" y="380999"/>
            <a:ext cx="2438400" cy="3251200"/>
          </a:xfrm>
          <a:custGeom>
            <a:avLst/>
            <a:gdLst>
              <a:gd name="connsiteX0" fmla="*/ 0 w 1828800"/>
              <a:gd name="connsiteY0" fmla="*/ 0 h 2438400"/>
              <a:gd name="connsiteX1" fmla="*/ 1828800 w 1828800"/>
              <a:gd name="connsiteY1" fmla="*/ 0 h 2438400"/>
              <a:gd name="connsiteX2" fmla="*/ 1828800 w 1828800"/>
              <a:gd name="connsiteY2" fmla="*/ 2438400 h 2438400"/>
              <a:gd name="connsiteX3" fmla="*/ 0 w 18288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1828800" h="2438400">
                <a:moveTo>
                  <a:pt x="0" y="0"/>
                </a:moveTo>
                <a:lnTo>
                  <a:pt x="1828800" y="0"/>
                </a:lnTo>
                <a:lnTo>
                  <a:pt x="1828800" y="2438400"/>
                </a:lnTo>
                <a:lnTo>
                  <a:pt x="0" y="2438400"/>
                </a:lnTo>
                <a:close/>
              </a:path>
            </a:pathLst>
          </a:custGeom>
          <a:solidFill>
            <a:schemeClr val="bg1">
              <a:lumMod val="95000"/>
            </a:schemeClr>
          </a:solidFill>
          <a:ln w="19050">
            <a:noFill/>
          </a:ln>
        </p:spPr>
        <p:txBody>
          <a:bodyPr wrap="square" tIns="0" bIns="182880" anchor="b">
            <a:noAutofit/>
          </a:bodyPr>
          <a:lstStyle>
            <a:lvl1pPr algn="ctr">
              <a:buNone/>
              <a:defRPr sz="1200" baseline="0">
                <a:solidFill>
                  <a:schemeClr val="tx1">
                    <a:lumMod val="50000"/>
                    <a:lumOff val="50000"/>
                  </a:schemeClr>
                </a:solidFill>
              </a:defRPr>
            </a:lvl1pPr>
          </a:lstStyle>
          <a:p>
            <a:r>
              <a:rPr lang="en-US" dirty="0"/>
              <a:t>Click Icon To Add Image</a:t>
            </a:r>
          </a:p>
        </p:txBody>
      </p:sp>
      <p:sp>
        <p:nvSpPr>
          <p:cNvPr id="17" name="Picture Placeholder 16"/>
          <p:cNvSpPr>
            <a:spLocks noGrp="1"/>
          </p:cNvSpPr>
          <p:nvPr>
            <p:ph type="pic" sz="quarter" idx="39" hasCustomPrompt="1"/>
          </p:nvPr>
        </p:nvSpPr>
        <p:spPr>
          <a:xfrm>
            <a:off x="6400800" y="380999"/>
            <a:ext cx="2438400" cy="3251200"/>
          </a:xfrm>
          <a:custGeom>
            <a:avLst/>
            <a:gdLst>
              <a:gd name="connsiteX0" fmla="*/ 0 w 1828800"/>
              <a:gd name="connsiteY0" fmla="*/ 0 h 2438400"/>
              <a:gd name="connsiteX1" fmla="*/ 1828800 w 1828800"/>
              <a:gd name="connsiteY1" fmla="*/ 0 h 2438400"/>
              <a:gd name="connsiteX2" fmla="*/ 1828800 w 1828800"/>
              <a:gd name="connsiteY2" fmla="*/ 2438400 h 2438400"/>
              <a:gd name="connsiteX3" fmla="*/ 0 w 18288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1828800" h="2438400">
                <a:moveTo>
                  <a:pt x="0" y="0"/>
                </a:moveTo>
                <a:lnTo>
                  <a:pt x="1828800" y="0"/>
                </a:lnTo>
                <a:lnTo>
                  <a:pt x="1828800" y="2438400"/>
                </a:lnTo>
                <a:lnTo>
                  <a:pt x="0" y="2438400"/>
                </a:lnTo>
                <a:close/>
              </a:path>
            </a:pathLst>
          </a:custGeom>
          <a:solidFill>
            <a:schemeClr val="bg1">
              <a:lumMod val="95000"/>
            </a:schemeClr>
          </a:solidFill>
          <a:ln w="19050">
            <a:noFill/>
          </a:ln>
        </p:spPr>
        <p:txBody>
          <a:bodyPr wrap="square" tIns="0" bIns="182880" anchor="b">
            <a:noAutofit/>
          </a:bodyPr>
          <a:lstStyle>
            <a:lvl1pPr algn="ctr">
              <a:buNone/>
              <a:defRPr sz="1200" baseline="0">
                <a:solidFill>
                  <a:schemeClr val="tx1">
                    <a:lumMod val="50000"/>
                    <a:lumOff val="50000"/>
                  </a:schemeClr>
                </a:solidFill>
              </a:defRPr>
            </a:lvl1pPr>
          </a:lstStyle>
          <a:p>
            <a:r>
              <a:rPr lang="en-US" dirty="0"/>
              <a:t>Click Icon To Add Image</a:t>
            </a:r>
          </a:p>
        </p:txBody>
      </p:sp>
      <p:sp>
        <p:nvSpPr>
          <p:cNvPr id="18" name="Picture Placeholder 17"/>
          <p:cNvSpPr>
            <a:spLocks noGrp="1"/>
          </p:cNvSpPr>
          <p:nvPr>
            <p:ph type="pic" sz="quarter" idx="43" hasCustomPrompt="1"/>
          </p:nvPr>
        </p:nvSpPr>
        <p:spPr>
          <a:xfrm>
            <a:off x="9448800" y="380999"/>
            <a:ext cx="2438400" cy="3251200"/>
          </a:xfrm>
          <a:custGeom>
            <a:avLst/>
            <a:gdLst>
              <a:gd name="connsiteX0" fmla="*/ 0 w 1828800"/>
              <a:gd name="connsiteY0" fmla="*/ 0 h 2438400"/>
              <a:gd name="connsiteX1" fmla="*/ 1828800 w 1828800"/>
              <a:gd name="connsiteY1" fmla="*/ 0 h 2438400"/>
              <a:gd name="connsiteX2" fmla="*/ 1828800 w 1828800"/>
              <a:gd name="connsiteY2" fmla="*/ 2438400 h 2438400"/>
              <a:gd name="connsiteX3" fmla="*/ 0 w 1828800"/>
              <a:gd name="connsiteY3" fmla="*/ 2438400 h 2438400"/>
            </a:gdLst>
            <a:ahLst/>
            <a:cxnLst>
              <a:cxn ang="0">
                <a:pos x="connsiteX0" y="connsiteY0"/>
              </a:cxn>
              <a:cxn ang="0">
                <a:pos x="connsiteX1" y="connsiteY1"/>
              </a:cxn>
              <a:cxn ang="0">
                <a:pos x="connsiteX2" y="connsiteY2"/>
              </a:cxn>
              <a:cxn ang="0">
                <a:pos x="connsiteX3" y="connsiteY3"/>
              </a:cxn>
            </a:cxnLst>
            <a:rect l="l" t="t" r="r" b="b"/>
            <a:pathLst>
              <a:path w="1828800" h="2438400">
                <a:moveTo>
                  <a:pt x="0" y="0"/>
                </a:moveTo>
                <a:lnTo>
                  <a:pt x="1828800" y="0"/>
                </a:lnTo>
                <a:lnTo>
                  <a:pt x="1828800" y="2438400"/>
                </a:lnTo>
                <a:lnTo>
                  <a:pt x="0" y="2438400"/>
                </a:lnTo>
                <a:close/>
              </a:path>
            </a:pathLst>
          </a:custGeom>
          <a:solidFill>
            <a:schemeClr val="bg1">
              <a:lumMod val="95000"/>
            </a:schemeClr>
          </a:solidFill>
          <a:ln w="19050">
            <a:noFill/>
          </a:ln>
        </p:spPr>
        <p:txBody>
          <a:bodyPr wrap="square" tIns="0" bIns="182880" anchor="b">
            <a:noAutofit/>
          </a:bodyPr>
          <a:lstStyle>
            <a:lvl1pPr algn="ctr">
              <a:buNone/>
              <a:defRPr sz="12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9257812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Slide Layout MSSGP01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4334933"/>
            <a:ext cx="12192000" cy="2523067"/>
          </a:xfrm>
          <a:prstGeom prst="rect">
            <a:avLst/>
          </a:prstGeom>
          <a:solidFill>
            <a:schemeClr val="tx2">
              <a:lumMod val="10000"/>
              <a:lumOff val="90000"/>
            </a:schemeClr>
          </a:solidFill>
          <a:ln w="19050">
            <a:noFill/>
          </a:ln>
        </p:spPr>
        <p:txBody>
          <a:bodyPr lIns="0" tIns="91440" rIns="0" bIns="64008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104909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Slide Layout MSSGP016">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1"/>
            <a:ext cx="12192000" cy="4956313"/>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412033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Slide Layout MSSGP018">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096000" y="0"/>
            <a:ext cx="6096000" cy="3330661"/>
          </a:xfrm>
          <a:prstGeom prst="rect">
            <a:avLst/>
          </a:prstGeom>
          <a:solidFill>
            <a:schemeClr val="tx2">
              <a:lumMod val="10000"/>
              <a:lumOff val="90000"/>
            </a:schemeClr>
          </a:solidFill>
          <a:ln w="19050">
            <a:noFill/>
          </a:ln>
        </p:spPr>
        <p:txBody>
          <a:bodyPr lIns="0" tIns="91440" rIns="0" bIns="731520" anchor="b"/>
          <a:lstStyle>
            <a:lvl1pPr algn="ctr" rtl="0">
              <a:buNone/>
              <a:defRPr sz="1867">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2" hasCustomPrompt="1"/>
          </p:nvPr>
        </p:nvSpPr>
        <p:spPr>
          <a:xfrm>
            <a:off x="6096000" y="3527339"/>
            <a:ext cx="6096000" cy="3330661"/>
          </a:xfrm>
          <a:prstGeom prst="rect">
            <a:avLst/>
          </a:prstGeom>
          <a:solidFill>
            <a:schemeClr val="tx2">
              <a:lumMod val="10000"/>
              <a:lumOff val="90000"/>
            </a:schemeClr>
          </a:solidFill>
          <a:ln w="19050">
            <a:noFill/>
          </a:ln>
        </p:spPr>
        <p:txBody>
          <a:bodyPr lIns="0" tIns="91440" rIns="0" bIns="731520" anchor="b"/>
          <a:lstStyle>
            <a:lvl1pPr algn="ctr" rtl="0">
              <a:buNone/>
              <a:defRPr sz="1867">
                <a:solidFill>
                  <a:schemeClr val="tx1">
                    <a:lumMod val="75000"/>
                    <a:lumOff val="25000"/>
                  </a:schemeClr>
                </a:solidFill>
              </a:defRPr>
            </a:lvl1pPr>
          </a:lstStyle>
          <a:p>
            <a:r>
              <a:rPr lang="en-US" dirty="0"/>
              <a:t>Image Holder</a:t>
            </a:r>
          </a:p>
        </p:txBody>
      </p:sp>
      <p:sp>
        <p:nvSpPr>
          <p:cNvPr id="10" name="Text Placeholder 3">
            <a:extLst>
              <a:ext uri="{FF2B5EF4-FFF2-40B4-BE49-F238E27FC236}">
                <a16:creationId xmlns:a16="http://schemas.microsoft.com/office/drawing/2014/main" id="{5504BC08-1B20-4D34-A759-EAB92A303E2E}"/>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615AC009-7BFA-474F-AE7A-896A882C728C}"/>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3345834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Slide Layout MSSGP019">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7603067" y="0"/>
            <a:ext cx="4588933" cy="6858000"/>
          </a:xfrm>
          <a:prstGeom prst="rect">
            <a:avLst/>
          </a:prstGeom>
          <a:solidFill>
            <a:schemeClr val="tx2">
              <a:lumMod val="10000"/>
              <a:lumOff val="90000"/>
            </a:schemeClr>
          </a:solidFill>
          <a:ln w="19050">
            <a:noFill/>
          </a:ln>
        </p:spPr>
        <p:txBody>
          <a:bodyPr lIns="0" tIns="91440" rIns="0" bIns="1828800" anchor="b"/>
          <a:lstStyle>
            <a:lvl1pPr algn="ctr" rtl="0">
              <a:buNone/>
              <a:defRPr sz="1867">
                <a:solidFill>
                  <a:schemeClr val="tx1">
                    <a:lumMod val="75000"/>
                    <a:lumOff val="25000"/>
                  </a:schemeClr>
                </a:solidFill>
              </a:defRPr>
            </a:lvl1pPr>
          </a:lstStyle>
          <a:p>
            <a:r>
              <a:rPr lang="en-US" dirty="0"/>
              <a:t>Image Holder</a:t>
            </a:r>
          </a:p>
        </p:txBody>
      </p:sp>
      <p:sp>
        <p:nvSpPr>
          <p:cNvPr id="7" name="Text Placeholder 3">
            <a:extLst>
              <a:ext uri="{FF2B5EF4-FFF2-40B4-BE49-F238E27FC236}">
                <a16:creationId xmlns:a16="http://schemas.microsoft.com/office/drawing/2014/main" id="{EEE14A0F-B614-42CC-99DD-608375F0F6E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B3668951-FA25-44FE-A7CA-0A09D033DA44}"/>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5923050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lide Layout MSSGP020">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6112933" cy="6858000"/>
          </a:xfrm>
          <a:prstGeom prst="rect">
            <a:avLst/>
          </a:prstGeom>
          <a:solidFill>
            <a:schemeClr val="tx2">
              <a:lumMod val="10000"/>
              <a:lumOff val="90000"/>
            </a:schemeClr>
          </a:solidFill>
          <a:ln w="19050">
            <a:noFill/>
          </a:ln>
        </p:spPr>
        <p:txBody>
          <a:bodyPr lIns="0" tIns="91440" rIns="0" bIns="1828800" anchor="b"/>
          <a:lstStyle>
            <a:lvl1pPr algn="ctr" rtl="0">
              <a:buNone/>
              <a:defRPr sz="1867">
                <a:solidFill>
                  <a:schemeClr val="tx1">
                    <a:lumMod val="75000"/>
                    <a:lumOff val="25000"/>
                  </a:schemeClr>
                </a:solidFill>
              </a:defRPr>
            </a:lvl1pPr>
          </a:lstStyle>
          <a:p>
            <a:r>
              <a:rPr lang="en-US" dirty="0"/>
              <a:t>Image Holder</a:t>
            </a:r>
          </a:p>
        </p:txBody>
      </p:sp>
      <p:sp>
        <p:nvSpPr>
          <p:cNvPr id="7" name="Text Placeholder 3">
            <a:extLst>
              <a:ext uri="{FF2B5EF4-FFF2-40B4-BE49-F238E27FC236}">
                <a16:creationId xmlns:a16="http://schemas.microsoft.com/office/drawing/2014/main" id="{FA246F68-9F53-47E7-9C41-3EBA8CBFCE75}"/>
              </a:ext>
            </a:extLst>
          </p:cNvPr>
          <p:cNvSpPr>
            <a:spLocks noGrp="1"/>
          </p:cNvSpPr>
          <p:nvPr>
            <p:ph type="body" sz="half" idx="2" hasCustomPrompt="1"/>
          </p:nvPr>
        </p:nvSpPr>
        <p:spPr>
          <a:xfrm>
            <a:off x="6400800" y="974041"/>
            <a:ext cx="5274109"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B964525A-5068-43D0-ADE7-1139273701A3}"/>
              </a:ext>
            </a:extLst>
          </p:cNvPr>
          <p:cNvSpPr>
            <a:spLocks noGrp="1"/>
          </p:cNvSpPr>
          <p:nvPr>
            <p:ph type="title"/>
          </p:nvPr>
        </p:nvSpPr>
        <p:spPr>
          <a:xfrm>
            <a:off x="6400800" y="376816"/>
            <a:ext cx="5274109"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a:t>
            </a:r>
          </a:p>
        </p:txBody>
      </p:sp>
    </p:spTree>
    <p:extLst>
      <p:ext uri="{BB962C8B-B14F-4D97-AF65-F5344CB8AC3E}">
        <p14:creationId xmlns:p14="http://schemas.microsoft.com/office/powerpoint/2010/main" val="21394392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lide Layout MSSGP021">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8128000" cy="6858000"/>
          </a:xfrm>
          <a:prstGeom prst="rect">
            <a:avLst/>
          </a:prstGeom>
          <a:solidFill>
            <a:schemeClr val="tx2">
              <a:lumMod val="10000"/>
              <a:lumOff val="90000"/>
            </a:schemeClr>
          </a:solidFill>
          <a:ln w="19050">
            <a:noFill/>
          </a:ln>
        </p:spPr>
        <p:txBody>
          <a:bodyPr lIns="0" tIns="91440" rIns="0" bIns="182880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644446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Slide Layout MSSGP02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096000" y="1857944"/>
            <a:ext cx="5556985" cy="4517456"/>
          </a:xfrm>
          <a:prstGeom prst="rect">
            <a:avLst/>
          </a:prstGeom>
          <a:solidFill>
            <a:schemeClr val="tx2">
              <a:lumMod val="10000"/>
              <a:lumOff val="90000"/>
            </a:schemeClr>
          </a:solidFill>
          <a:ln w="19050">
            <a:noFill/>
          </a:ln>
        </p:spPr>
        <p:txBody>
          <a:bodyPr lIns="0" tIns="91440" rIns="0" bIns="1188720" anchor="b"/>
          <a:lstStyle>
            <a:lvl1pPr algn="ctr" rtl="0">
              <a:buNone/>
              <a:defRPr sz="1867">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6FEECC6C-8C59-4131-BA69-0BC6CC9F5B83}"/>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C821F3CF-5FA0-47E3-9C9B-0D96744D3241}"/>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5956106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Slide Layout MSSGP023">
    <p:spTree>
      <p:nvGrpSpPr>
        <p:cNvPr id="1" name=""/>
        <p:cNvGrpSpPr/>
        <p:nvPr/>
      </p:nvGrpSpPr>
      <p:grpSpPr>
        <a:xfrm>
          <a:off x="0" y="0"/>
          <a:ext cx="0" cy="0"/>
          <a:chOff x="0" y="0"/>
          <a:chExt cx="0" cy="0"/>
        </a:xfrm>
      </p:grpSpPr>
      <p:sp>
        <p:nvSpPr>
          <p:cNvPr id="5" name="Picture Placeholder 7"/>
          <p:cNvSpPr>
            <a:spLocks noGrp="1"/>
          </p:cNvSpPr>
          <p:nvPr>
            <p:ph type="pic" sz="quarter" idx="11" hasCustomPrompt="1"/>
          </p:nvPr>
        </p:nvSpPr>
        <p:spPr>
          <a:xfrm>
            <a:off x="520700" y="3818097"/>
            <a:ext cx="5084233" cy="226906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6" name="Text Placeholder 3">
            <a:extLst>
              <a:ext uri="{FF2B5EF4-FFF2-40B4-BE49-F238E27FC236}">
                <a16:creationId xmlns:a16="http://schemas.microsoft.com/office/drawing/2014/main" id="{EDDDCFB5-2939-4DF8-B46C-7BD0E0C8DAD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7" name="Title 2">
            <a:extLst>
              <a:ext uri="{FF2B5EF4-FFF2-40B4-BE49-F238E27FC236}">
                <a16:creationId xmlns:a16="http://schemas.microsoft.com/office/drawing/2014/main" id="{E407CD17-B251-44EA-BC05-E7A8C005BB84}"/>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8" name="Picture Placeholder 7">
            <a:extLst>
              <a:ext uri="{FF2B5EF4-FFF2-40B4-BE49-F238E27FC236}">
                <a16:creationId xmlns:a16="http://schemas.microsoft.com/office/drawing/2014/main" id="{CAA6D86C-D3CA-40C4-B340-D81F8C9217F7}"/>
              </a:ext>
            </a:extLst>
          </p:cNvPr>
          <p:cNvSpPr>
            <a:spLocks noGrp="1"/>
          </p:cNvSpPr>
          <p:nvPr>
            <p:ph type="pic" sz="quarter" idx="10" hasCustomPrompt="1"/>
          </p:nvPr>
        </p:nvSpPr>
        <p:spPr>
          <a:xfrm>
            <a:off x="6120776" y="1458701"/>
            <a:ext cx="5554133" cy="4629891"/>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Tree>
    <p:extLst>
      <p:ext uri="{BB962C8B-B14F-4D97-AF65-F5344CB8AC3E}">
        <p14:creationId xmlns:p14="http://schemas.microsoft.com/office/powerpoint/2010/main" val="2246829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alphaModFix amt="75000"/>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 y="2545080"/>
            <a:ext cx="12192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 y="5479146"/>
            <a:ext cx="12192000" cy="235857"/>
          </a:xfrm>
          <a:prstGeom prst="rect">
            <a:avLst/>
          </a:prstGeom>
          <a:solidFill>
            <a:schemeClr val="accent1">
              <a:alpha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304799" y="2819405"/>
            <a:ext cx="11582400" cy="1470025"/>
          </a:xfrm>
        </p:spPr>
        <p:txBody>
          <a:bodyPr anchor="b">
            <a:noAutofit/>
          </a:bodyPr>
          <a:lstStyle>
            <a:lvl1pPr>
              <a:defRPr sz="5400" b="0" cap="none" spc="0">
                <a:ln w="13970" cmpd="sng">
                  <a:noFill/>
                  <a:prstDash val="solid"/>
                </a:ln>
                <a:solidFill>
                  <a:schemeClr val="accent2"/>
                </a:solidFill>
                <a:effectLst/>
              </a:defRPr>
            </a:lvl1pPr>
          </a:lstStyle>
          <a:p>
            <a:r>
              <a:rPr lang="en-US"/>
              <a:t>Click to edit Master title style</a:t>
            </a:r>
            <a:endParaRPr lang="en-US" dirty="0"/>
          </a:p>
        </p:txBody>
      </p:sp>
      <p:sp>
        <p:nvSpPr>
          <p:cNvPr id="3" name="Subtitle 2"/>
          <p:cNvSpPr>
            <a:spLocks noGrp="1"/>
          </p:cNvSpPr>
          <p:nvPr>
            <p:ph type="subTitle" idx="1"/>
          </p:nvPr>
        </p:nvSpPr>
        <p:spPr>
          <a:xfrm>
            <a:off x="761999" y="4572000"/>
            <a:ext cx="10668000" cy="762000"/>
          </a:xfrm>
        </p:spPr>
        <p:txBody>
          <a:bodyPr>
            <a:normAutofit/>
          </a:bodyPr>
          <a:lstStyle>
            <a:lvl1pPr marL="0" indent="0" algn="ctr">
              <a:buNone/>
              <a:defRPr sz="2400">
                <a:solidFill>
                  <a:schemeClr val="accent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6C28FDB-8F35-4492-846B-5CF9EBB5416C}" type="datetime1">
              <a:rPr lang="en-US" smtClean="0"/>
              <a:t>10/4/2022</a:t>
            </a:fld>
            <a:endParaRPr lang="en-US"/>
          </a:p>
        </p:txBody>
      </p:sp>
      <p:sp>
        <p:nvSpPr>
          <p:cNvPr id="5" name="Footer Placeholder 4"/>
          <p:cNvSpPr>
            <a:spLocks noGrp="1"/>
          </p:cNvSpPr>
          <p:nvPr>
            <p:ph type="ftr" sz="quarter" idx="11"/>
          </p:nvPr>
        </p:nvSpPr>
        <p:spPr>
          <a:xfrm>
            <a:off x="7721600" y="6356357"/>
            <a:ext cx="3860800" cy="365125"/>
          </a:xfrm>
        </p:spPr>
        <p:txBody>
          <a:bodyPr/>
          <a:lstStyle>
            <a:lvl1pPr algn="r">
              <a:defRPr/>
            </a:lvl1pPr>
          </a:lstStyle>
          <a:p>
            <a:pPr>
              <a:defRPr/>
            </a:pPr>
            <a:r>
              <a:rPr lang="en-US"/>
              <a:t>DRAFT PRESENTATION</a:t>
            </a:r>
          </a:p>
        </p:txBody>
      </p:sp>
      <p:sp>
        <p:nvSpPr>
          <p:cNvPr id="9" name="Rectangle 8"/>
          <p:cNvSpPr/>
          <p:nvPr/>
        </p:nvSpPr>
        <p:spPr>
          <a:xfrm>
            <a:off x="0" y="2632529"/>
            <a:ext cx="12192000" cy="235857"/>
          </a:xfrm>
          <a:prstGeom prst="rect">
            <a:avLst/>
          </a:prstGeom>
          <a:solidFill>
            <a:schemeClr val="accent1">
              <a:alpha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7581568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lide Layout MSSGP024">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517091" y="1450600"/>
            <a:ext cx="11157819" cy="2566736"/>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5" name="Text Placeholder 3">
            <a:extLst>
              <a:ext uri="{FF2B5EF4-FFF2-40B4-BE49-F238E27FC236}">
                <a16:creationId xmlns:a16="http://schemas.microsoft.com/office/drawing/2014/main" id="{EE13FD0E-1D66-4FE7-9C58-73989AEE478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CFB88113-DD63-49AC-9202-650709779E66}"/>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943175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Slide Layout MSSGP025">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545433" y="1878264"/>
            <a:ext cx="3587015" cy="2566736"/>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1" hasCustomPrompt="1"/>
          </p:nvPr>
        </p:nvSpPr>
        <p:spPr>
          <a:xfrm>
            <a:off x="8063834" y="1878264"/>
            <a:ext cx="3587015" cy="2566736"/>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7" name="Text Placeholder 3">
            <a:extLst>
              <a:ext uri="{FF2B5EF4-FFF2-40B4-BE49-F238E27FC236}">
                <a16:creationId xmlns:a16="http://schemas.microsoft.com/office/drawing/2014/main" id="{BCE99671-3F5E-4E7E-9341-7A65F6A85F2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71F63208-2054-4D2C-B616-A4AEF5D28F52}"/>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4664302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Slide Layout MSSGP026">
    <p:spTree>
      <p:nvGrpSpPr>
        <p:cNvPr id="1" name=""/>
        <p:cNvGrpSpPr/>
        <p:nvPr/>
      </p:nvGrpSpPr>
      <p:grpSpPr>
        <a:xfrm>
          <a:off x="0" y="0"/>
          <a:ext cx="0" cy="0"/>
          <a:chOff x="0" y="0"/>
          <a:chExt cx="0" cy="0"/>
        </a:xfrm>
      </p:grpSpPr>
      <p:sp>
        <p:nvSpPr>
          <p:cNvPr id="5" name="Picture Placeholder 7"/>
          <p:cNvSpPr>
            <a:spLocks noGrp="1"/>
          </p:cNvSpPr>
          <p:nvPr>
            <p:ph type="pic" sz="quarter" idx="10" hasCustomPrompt="1"/>
          </p:nvPr>
        </p:nvSpPr>
        <p:spPr>
          <a:xfrm>
            <a:off x="4302494" y="1450600"/>
            <a:ext cx="3587015" cy="2566736"/>
          </a:xfrm>
          <a:prstGeom prst="rect">
            <a:avLst/>
          </a:prstGeom>
          <a:solidFill>
            <a:schemeClr val="tx2">
              <a:lumMod val="10000"/>
              <a:lumOff val="90000"/>
            </a:schemeClr>
          </a:solidFill>
          <a:ln w="19050">
            <a:noFill/>
          </a:ln>
        </p:spPr>
        <p:txBody>
          <a:bodyPr lIns="0" tIns="91440" rIns="0" bIns="548640" anchor="b"/>
          <a:lstStyle>
            <a:lvl1pPr algn="ctr" rtl="0">
              <a:buNone/>
              <a:defRPr sz="1867">
                <a:solidFill>
                  <a:schemeClr val="tx1">
                    <a:lumMod val="75000"/>
                    <a:lumOff val="25000"/>
                  </a:schemeClr>
                </a:solidFill>
              </a:defRPr>
            </a:lvl1pPr>
          </a:lstStyle>
          <a:p>
            <a:r>
              <a:rPr lang="en-US" dirty="0"/>
              <a:t>Image Holder</a:t>
            </a:r>
          </a:p>
        </p:txBody>
      </p:sp>
      <p:sp>
        <p:nvSpPr>
          <p:cNvPr id="6" name="Text Placeholder 3">
            <a:extLst>
              <a:ext uri="{FF2B5EF4-FFF2-40B4-BE49-F238E27FC236}">
                <a16:creationId xmlns:a16="http://schemas.microsoft.com/office/drawing/2014/main" id="{ACE06D91-F8B1-4791-9B51-1F05B88F6EC9}"/>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7" name="Title 2">
            <a:extLst>
              <a:ext uri="{FF2B5EF4-FFF2-40B4-BE49-F238E27FC236}">
                <a16:creationId xmlns:a16="http://schemas.microsoft.com/office/drawing/2014/main" id="{DF7409CC-43F3-471E-BFC2-E584FBED5551}"/>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5485139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Slide Layout MSSGP027">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096001" y="1457960"/>
            <a:ext cx="5544151" cy="222076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6" name="Picture Placeholder 7"/>
          <p:cNvSpPr>
            <a:spLocks noGrp="1"/>
          </p:cNvSpPr>
          <p:nvPr>
            <p:ph type="pic" sz="quarter" idx="12" hasCustomPrompt="1"/>
          </p:nvPr>
        </p:nvSpPr>
        <p:spPr>
          <a:xfrm>
            <a:off x="6096001" y="3854917"/>
            <a:ext cx="5544151" cy="222076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Text Placeholder 3">
            <a:extLst>
              <a:ext uri="{FF2B5EF4-FFF2-40B4-BE49-F238E27FC236}">
                <a16:creationId xmlns:a16="http://schemas.microsoft.com/office/drawing/2014/main" id="{7311E77C-B235-490D-9297-967729A3D00C}"/>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F9A6EB19-0D6D-4959-B9CD-02B102A22A19}"/>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219673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Slide Layout MSSGP028">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096001" y="1458384"/>
            <a:ext cx="5544151" cy="1486147"/>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6" name="Picture Placeholder 7"/>
          <p:cNvSpPr>
            <a:spLocks noGrp="1"/>
          </p:cNvSpPr>
          <p:nvPr>
            <p:ph type="pic" sz="quarter" idx="12" hasCustomPrompt="1"/>
          </p:nvPr>
        </p:nvSpPr>
        <p:spPr>
          <a:xfrm>
            <a:off x="6096001" y="3018879"/>
            <a:ext cx="5544151" cy="1486147"/>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Picture Placeholder 7"/>
          <p:cNvSpPr>
            <a:spLocks noGrp="1"/>
          </p:cNvSpPr>
          <p:nvPr>
            <p:ph type="pic" sz="quarter" idx="13" hasCustomPrompt="1"/>
          </p:nvPr>
        </p:nvSpPr>
        <p:spPr>
          <a:xfrm>
            <a:off x="6096001" y="4579373"/>
            <a:ext cx="5544151" cy="1486147"/>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Text Placeholder 3">
            <a:extLst>
              <a:ext uri="{FF2B5EF4-FFF2-40B4-BE49-F238E27FC236}">
                <a16:creationId xmlns:a16="http://schemas.microsoft.com/office/drawing/2014/main" id="{F91E08AF-C41B-4599-AF3F-F4691EBEFFCB}"/>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378E8281-3276-4AE5-AFC8-BB1DA72F801F}"/>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6404676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lide Layout MSSGP029">
    <p:spTree>
      <p:nvGrpSpPr>
        <p:cNvPr id="1" name=""/>
        <p:cNvGrpSpPr/>
        <p:nvPr/>
      </p:nvGrpSpPr>
      <p:grpSpPr>
        <a:xfrm>
          <a:off x="0" y="0"/>
          <a:ext cx="0" cy="0"/>
          <a:chOff x="0" y="0"/>
          <a:chExt cx="0" cy="0"/>
        </a:xfrm>
      </p:grpSpPr>
      <p:sp>
        <p:nvSpPr>
          <p:cNvPr id="6" name="Picture Placeholder 7"/>
          <p:cNvSpPr>
            <a:spLocks noGrp="1"/>
          </p:cNvSpPr>
          <p:nvPr>
            <p:ph type="pic" sz="quarter" idx="11" hasCustomPrompt="1"/>
          </p:nvPr>
        </p:nvSpPr>
        <p:spPr>
          <a:xfrm>
            <a:off x="535807" y="1457960"/>
            <a:ext cx="5486400" cy="2682240"/>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Picture Placeholder 7"/>
          <p:cNvSpPr>
            <a:spLocks noGrp="1"/>
          </p:cNvSpPr>
          <p:nvPr>
            <p:ph type="pic" sz="quarter" idx="12" hasCustomPrompt="1"/>
          </p:nvPr>
        </p:nvSpPr>
        <p:spPr>
          <a:xfrm>
            <a:off x="533667" y="4261051"/>
            <a:ext cx="2682240" cy="1825424"/>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2" name="Picture Placeholder 7"/>
          <p:cNvSpPr>
            <a:spLocks noGrp="1"/>
          </p:cNvSpPr>
          <p:nvPr>
            <p:ph type="pic" sz="quarter" idx="13" hasCustomPrompt="1"/>
          </p:nvPr>
        </p:nvSpPr>
        <p:spPr>
          <a:xfrm>
            <a:off x="3339967" y="4261051"/>
            <a:ext cx="2682240" cy="1825424"/>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Text Placeholder 3">
            <a:extLst>
              <a:ext uri="{FF2B5EF4-FFF2-40B4-BE49-F238E27FC236}">
                <a16:creationId xmlns:a16="http://schemas.microsoft.com/office/drawing/2014/main" id="{EDFF1E5E-6858-4807-97CA-402D167FAA1A}"/>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41C9EEB1-28C3-4CE4-8831-AE059EB8694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4264181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Slide Layout MSSGP030">
    <p:spTree>
      <p:nvGrpSpPr>
        <p:cNvPr id="1" name=""/>
        <p:cNvGrpSpPr/>
        <p:nvPr/>
      </p:nvGrpSpPr>
      <p:grpSpPr>
        <a:xfrm>
          <a:off x="0" y="0"/>
          <a:ext cx="0" cy="0"/>
          <a:chOff x="0" y="0"/>
          <a:chExt cx="0" cy="0"/>
        </a:xfrm>
      </p:grpSpPr>
      <p:sp>
        <p:nvSpPr>
          <p:cNvPr id="23" name="Picture Placeholder 22"/>
          <p:cNvSpPr>
            <a:spLocks noGrp="1"/>
          </p:cNvSpPr>
          <p:nvPr>
            <p:ph type="pic" sz="quarter" idx="32" hasCustomPrompt="1"/>
          </p:nvPr>
        </p:nvSpPr>
        <p:spPr>
          <a:xfrm>
            <a:off x="9228945" y="1758537"/>
            <a:ext cx="2359688" cy="2359688"/>
          </a:xfrm>
          <a:custGeom>
            <a:avLst/>
            <a:gdLst>
              <a:gd name="connsiteX0" fmla="*/ 884883 w 1769766"/>
              <a:gd name="connsiteY0" fmla="*/ 0 h 1769766"/>
              <a:gd name="connsiteX1" fmla="*/ 1769766 w 1769766"/>
              <a:gd name="connsiteY1" fmla="*/ 884883 h 1769766"/>
              <a:gd name="connsiteX2" fmla="*/ 884883 w 1769766"/>
              <a:gd name="connsiteY2" fmla="*/ 1769766 h 1769766"/>
              <a:gd name="connsiteX3" fmla="*/ 0 w 1769766"/>
              <a:gd name="connsiteY3" fmla="*/ 884883 h 1769766"/>
              <a:gd name="connsiteX4" fmla="*/ 884883 w 1769766"/>
              <a:gd name="connsiteY4" fmla="*/ 0 h 176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766" h="1769766">
                <a:moveTo>
                  <a:pt x="884883" y="0"/>
                </a:moveTo>
                <a:cubicBezTo>
                  <a:pt x="1373590" y="0"/>
                  <a:pt x="1769766" y="396176"/>
                  <a:pt x="1769766" y="884883"/>
                </a:cubicBezTo>
                <a:cubicBezTo>
                  <a:pt x="1769766" y="1373590"/>
                  <a:pt x="1373590" y="1769766"/>
                  <a:pt x="884883" y="1769766"/>
                </a:cubicBezTo>
                <a:cubicBezTo>
                  <a:pt x="396176" y="1769766"/>
                  <a:pt x="0" y="1373590"/>
                  <a:pt x="0" y="884883"/>
                </a:cubicBezTo>
                <a:cubicBezTo>
                  <a:pt x="0" y="396176"/>
                  <a:pt x="396176" y="0"/>
                  <a:pt x="884883"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20" name="Picture Placeholder 19"/>
          <p:cNvSpPr>
            <a:spLocks noGrp="1"/>
          </p:cNvSpPr>
          <p:nvPr>
            <p:ph type="pic" sz="quarter" idx="29" hasCustomPrompt="1"/>
          </p:nvPr>
        </p:nvSpPr>
        <p:spPr>
          <a:xfrm>
            <a:off x="598156" y="1758537"/>
            <a:ext cx="2359688" cy="2359688"/>
          </a:xfrm>
          <a:custGeom>
            <a:avLst/>
            <a:gdLst>
              <a:gd name="connsiteX0" fmla="*/ 884883 w 1769766"/>
              <a:gd name="connsiteY0" fmla="*/ 0 h 1769766"/>
              <a:gd name="connsiteX1" fmla="*/ 1769766 w 1769766"/>
              <a:gd name="connsiteY1" fmla="*/ 884883 h 1769766"/>
              <a:gd name="connsiteX2" fmla="*/ 884883 w 1769766"/>
              <a:gd name="connsiteY2" fmla="*/ 1769766 h 1769766"/>
              <a:gd name="connsiteX3" fmla="*/ 0 w 1769766"/>
              <a:gd name="connsiteY3" fmla="*/ 884883 h 1769766"/>
              <a:gd name="connsiteX4" fmla="*/ 884883 w 1769766"/>
              <a:gd name="connsiteY4" fmla="*/ 0 h 176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766" h="1769766">
                <a:moveTo>
                  <a:pt x="884883" y="0"/>
                </a:moveTo>
                <a:cubicBezTo>
                  <a:pt x="1373590" y="0"/>
                  <a:pt x="1769766" y="396176"/>
                  <a:pt x="1769766" y="884883"/>
                </a:cubicBezTo>
                <a:cubicBezTo>
                  <a:pt x="1769766" y="1373590"/>
                  <a:pt x="1373590" y="1769766"/>
                  <a:pt x="884883" y="1769766"/>
                </a:cubicBezTo>
                <a:cubicBezTo>
                  <a:pt x="396176" y="1769766"/>
                  <a:pt x="0" y="1373590"/>
                  <a:pt x="0" y="884883"/>
                </a:cubicBezTo>
                <a:cubicBezTo>
                  <a:pt x="0" y="396176"/>
                  <a:pt x="396176" y="0"/>
                  <a:pt x="884883"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21" name="Picture Placeholder 20"/>
          <p:cNvSpPr>
            <a:spLocks noGrp="1"/>
          </p:cNvSpPr>
          <p:nvPr>
            <p:ph type="pic" sz="quarter" idx="30" hasCustomPrompt="1"/>
          </p:nvPr>
        </p:nvSpPr>
        <p:spPr>
          <a:xfrm>
            <a:off x="3228503" y="1493929"/>
            <a:ext cx="2359688" cy="2359688"/>
          </a:xfrm>
          <a:custGeom>
            <a:avLst/>
            <a:gdLst>
              <a:gd name="connsiteX0" fmla="*/ 884883 w 1769766"/>
              <a:gd name="connsiteY0" fmla="*/ 0 h 1769766"/>
              <a:gd name="connsiteX1" fmla="*/ 1769766 w 1769766"/>
              <a:gd name="connsiteY1" fmla="*/ 884883 h 1769766"/>
              <a:gd name="connsiteX2" fmla="*/ 884883 w 1769766"/>
              <a:gd name="connsiteY2" fmla="*/ 1769766 h 1769766"/>
              <a:gd name="connsiteX3" fmla="*/ 0 w 1769766"/>
              <a:gd name="connsiteY3" fmla="*/ 884883 h 1769766"/>
              <a:gd name="connsiteX4" fmla="*/ 884883 w 1769766"/>
              <a:gd name="connsiteY4" fmla="*/ 0 h 176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766" h="1769766">
                <a:moveTo>
                  <a:pt x="884883" y="0"/>
                </a:moveTo>
                <a:cubicBezTo>
                  <a:pt x="1373590" y="0"/>
                  <a:pt x="1769766" y="396176"/>
                  <a:pt x="1769766" y="884883"/>
                </a:cubicBezTo>
                <a:cubicBezTo>
                  <a:pt x="1769766" y="1373590"/>
                  <a:pt x="1373590" y="1769766"/>
                  <a:pt x="884883" y="1769766"/>
                </a:cubicBezTo>
                <a:cubicBezTo>
                  <a:pt x="396176" y="1769766"/>
                  <a:pt x="0" y="1373590"/>
                  <a:pt x="0" y="884883"/>
                </a:cubicBezTo>
                <a:cubicBezTo>
                  <a:pt x="0" y="396176"/>
                  <a:pt x="396176" y="0"/>
                  <a:pt x="884883"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22" name="Picture Placeholder 21"/>
          <p:cNvSpPr>
            <a:spLocks noGrp="1"/>
          </p:cNvSpPr>
          <p:nvPr>
            <p:ph type="pic" sz="quarter" idx="31" hasCustomPrompt="1"/>
          </p:nvPr>
        </p:nvSpPr>
        <p:spPr>
          <a:xfrm>
            <a:off x="5893738" y="1553477"/>
            <a:ext cx="3046507" cy="3046507"/>
          </a:xfrm>
          <a:custGeom>
            <a:avLst/>
            <a:gdLst>
              <a:gd name="connsiteX0" fmla="*/ 1142440 w 2284880"/>
              <a:gd name="connsiteY0" fmla="*/ 0 h 2284880"/>
              <a:gd name="connsiteX1" fmla="*/ 2284880 w 2284880"/>
              <a:gd name="connsiteY1" fmla="*/ 1142440 h 2284880"/>
              <a:gd name="connsiteX2" fmla="*/ 1142440 w 2284880"/>
              <a:gd name="connsiteY2" fmla="*/ 2284880 h 2284880"/>
              <a:gd name="connsiteX3" fmla="*/ 0 w 2284880"/>
              <a:gd name="connsiteY3" fmla="*/ 1142440 h 2284880"/>
              <a:gd name="connsiteX4" fmla="*/ 1142440 w 2284880"/>
              <a:gd name="connsiteY4" fmla="*/ 0 h 228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4880" h="2284880">
                <a:moveTo>
                  <a:pt x="1142440" y="0"/>
                </a:moveTo>
                <a:cubicBezTo>
                  <a:pt x="1773392" y="0"/>
                  <a:pt x="2284880" y="511488"/>
                  <a:pt x="2284880" y="1142440"/>
                </a:cubicBezTo>
                <a:cubicBezTo>
                  <a:pt x="2284880" y="1773392"/>
                  <a:pt x="1773392" y="2284880"/>
                  <a:pt x="1142440" y="2284880"/>
                </a:cubicBezTo>
                <a:cubicBezTo>
                  <a:pt x="511488" y="2284880"/>
                  <a:pt x="0" y="1773392"/>
                  <a:pt x="0" y="1142440"/>
                </a:cubicBezTo>
                <a:cubicBezTo>
                  <a:pt x="0" y="511488"/>
                  <a:pt x="511488" y="0"/>
                  <a:pt x="1142440"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9" name="Text Placeholder 3">
            <a:extLst>
              <a:ext uri="{FF2B5EF4-FFF2-40B4-BE49-F238E27FC236}">
                <a16:creationId xmlns:a16="http://schemas.microsoft.com/office/drawing/2014/main" id="{673B2329-6317-4E08-9FB9-C30A87CF913E}"/>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662A0373-CC53-44B3-AB9C-F17D2CA2F395}"/>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2361495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Slide Layout MSSGP031">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3352801" y="1835878"/>
            <a:ext cx="3675780" cy="385233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8" name="Text Placeholder 3">
            <a:extLst>
              <a:ext uri="{FF2B5EF4-FFF2-40B4-BE49-F238E27FC236}">
                <a16:creationId xmlns:a16="http://schemas.microsoft.com/office/drawing/2014/main" id="{DE4A9C8D-A512-4A95-A906-A2BA2E84635D}"/>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D332C24E-CC8E-4E18-B2A7-A3459526EDEF}"/>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683837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lide Layout MSSGP032">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
        <p:nvSpPr>
          <p:cNvPr id="7" name="Text Placeholder 3">
            <a:extLst>
              <a:ext uri="{FF2B5EF4-FFF2-40B4-BE49-F238E27FC236}">
                <a16:creationId xmlns:a16="http://schemas.microsoft.com/office/drawing/2014/main" id="{900FA9AF-B4A7-4CF2-8B3A-C40F16FA329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E6F63C02-D0CB-442D-A004-62DA87A137DE}"/>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505514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lide Layout MSSGP033">
    <p:spTree>
      <p:nvGrpSpPr>
        <p:cNvPr id="1" name=""/>
        <p:cNvGrpSpPr/>
        <p:nvPr/>
      </p:nvGrpSpPr>
      <p:grpSpPr>
        <a:xfrm>
          <a:off x="0" y="0"/>
          <a:ext cx="0" cy="0"/>
          <a:chOff x="0" y="0"/>
          <a:chExt cx="0" cy="0"/>
        </a:xfrm>
      </p:grpSpPr>
      <p:sp>
        <p:nvSpPr>
          <p:cNvPr id="49" name="Picture Placeholder 7"/>
          <p:cNvSpPr>
            <a:spLocks noGrp="1"/>
          </p:cNvSpPr>
          <p:nvPr>
            <p:ph type="pic" sz="quarter" idx="19" hasCustomPrompt="1"/>
          </p:nvPr>
        </p:nvSpPr>
        <p:spPr>
          <a:xfrm>
            <a:off x="502853" y="1470660"/>
            <a:ext cx="2666201" cy="3234088"/>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5" name="Picture Placeholder 7"/>
          <p:cNvSpPr>
            <a:spLocks noGrp="1"/>
          </p:cNvSpPr>
          <p:nvPr>
            <p:ph type="pic" sz="quarter" idx="30" hasCustomPrompt="1"/>
          </p:nvPr>
        </p:nvSpPr>
        <p:spPr>
          <a:xfrm>
            <a:off x="3355718" y="1470660"/>
            <a:ext cx="2666201" cy="3234088"/>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9" name="Picture Placeholder 7"/>
          <p:cNvSpPr>
            <a:spLocks noGrp="1"/>
          </p:cNvSpPr>
          <p:nvPr>
            <p:ph type="pic" sz="quarter" idx="34" hasCustomPrompt="1"/>
          </p:nvPr>
        </p:nvSpPr>
        <p:spPr>
          <a:xfrm>
            <a:off x="6166005" y="1470660"/>
            <a:ext cx="2666201" cy="3234088"/>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94" name="Picture Placeholder 7"/>
          <p:cNvSpPr>
            <a:spLocks noGrp="1"/>
          </p:cNvSpPr>
          <p:nvPr>
            <p:ph type="pic" sz="quarter" idx="38" hasCustomPrompt="1"/>
          </p:nvPr>
        </p:nvSpPr>
        <p:spPr>
          <a:xfrm>
            <a:off x="8999618" y="1470660"/>
            <a:ext cx="2666201" cy="3234088"/>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0" name="Text Placeholder 3">
            <a:extLst>
              <a:ext uri="{FF2B5EF4-FFF2-40B4-BE49-F238E27FC236}">
                <a16:creationId xmlns:a16="http://schemas.microsoft.com/office/drawing/2014/main" id="{9E28E7A2-4B93-4557-9D9A-580D05CA5AB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91A8C17A-383B-407E-8038-710D586F22C3}"/>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963827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1"/>
            <a:ext cx="10058400" cy="1111664"/>
          </a:xfrm>
        </p:spPr>
        <p:txBody>
          <a:bodyPr/>
          <a:lstStyle>
            <a:lvl1pPr>
              <a:defRPr sz="4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6E34B6C-59F1-41CE-922A-EDDCA5A231C3}" type="datetime1">
              <a:rPr lang="en-US" smtClean="0"/>
              <a:t>10/4/2022</a:t>
            </a:fld>
            <a:endParaRPr lang="en-US"/>
          </a:p>
        </p:txBody>
      </p:sp>
      <p:sp>
        <p:nvSpPr>
          <p:cNvPr id="5" name="Footer Placeholder 4"/>
          <p:cNvSpPr>
            <a:spLocks noGrp="1"/>
          </p:cNvSpPr>
          <p:nvPr>
            <p:ph type="ftr" sz="quarter" idx="11"/>
          </p:nvPr>
        </p:nvSpPr>
        <p:spPr/>
        <p:txBody>
          <a:bodyPr/>
          <a:lstStyle/>
          <a:p>
            <a:pPr>
              <a:defRPr/>
            </a:pPr>
            <a:r>
              <a:rPr lang="en-US"/>
              <a:t>DRAFT PRESENTATION</a:t>
            </a:r>
          </a:p>
        </p:txBody>
      </p:sp>
      <p:sp>
        <p:nvSpPr>
          <p:cNvPr id="6" name="Slide Number Placeholder 5"/>
          <p:cNvSpPr>
            <a:spLocks noGrp="1"/>
          </p:cNvSpPr>
          <p:nvPr>
            <p:ph type="sldNum" sz="quarter" idx="12"/>
          </p:nvPr>
        </p:nvSpPr>
        <p:spPr/>
        <p:txBody>
          <a:bodyPr/>
          <a:lstStyle/>
          <a:p>
            <a:pPr>
              <a:defRPr/>
            </a:pPr>
            <a:fld id="{99EBF4A0-0115-439F-AA85-1AAB2EC20912}" type="slidenum">
              <a:rPr lang="en-US" smtClean="0"/>
              <a:pPr>
                <a:defRPr/>
              </a:pPr>
              <a:t>‹#›</a:t>
            </a:fld>
            <a:endParaRPr lang="en-US"/>
          </a:p>
        </p:txBody>
      </p:sp>
    </p:spTree>
    <p:extLst>
      <p:ext uri="{BB962C8B-B14F-4D97-AF65-F5344CB8AC3E}">
        <p14:creationId xmlns:p14="http://schemas.microsoft.com/office/powerpoint/2010/main" val="27575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lide Layout MSSGP034">
    <p:spTree>
      <p:nvGrpSpPr>
        <p:cNvPr id="1" name=""/>
        <p:cNvGrpSpPr/>
        <p:nvPr/>
      </p:nvGrpSpPr>
      <p:grpSpPr>
        <a:xfrm>
          <a:off x="0" y="0"/>
          <a:ext cx="0" cy="0"/>
          <a:chOff x="0" y="0"/>
          <a:chExt cx="0" cy="0"/>
        </a:xfrm>
      </p:grpSpPr>
      <p:sp>
        <p:nvSpPr>
          <p:cNvPr id="14" name="Picture Placeholder 7"/>
          <p:cNvSpPr>
            <a:spLocks noGrp="1"/>
          </p:cNvSpPr>
          <p:nvPr>
            <p:ph type="pic" sz="quarter" idx="29" hasCustomPrompt="1"/>
          </p:nvPr>
        </p:nvSpPr>
        <p:spPr>
          <a:xfrm>
            <a:off x="6096000" y="0"/>
            <a:ext cx="6096000" cy="6858000"/>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98773569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Slide Layout MSSGP035">
    <p:spTree>
      <p:nvGrpSpPr>
        <p:cNvPr id="1" name=""/>
        <p:cNvGrpSpPr/>
        <p:nvPr/>
      </p:nvGrpSpPr>
      <p:grpSpPr>
        <a:xfrm>
          <a:off x="0" y="0"/>
          <a:ext cx="0" cy="0"/>
          <a:chOff x="0" y="0"/>
          <a:chExt cx="0" cy="0"/>
        </a:xfrm>
      </p:grpSpPr>
      <p:sp>
        <p:nvSpPr>
          <p:cNvPr id="14" name="Picture Placeholder 7"/>
          <p:cNvSpPr>
            <a:spLocks noGrp="1"/>
          </p:cNvSpPr>
          <p:nvPr>
            <p:ph type="pic" sz="quarter" idx="29" hasCustomPrompt="1"/>
          </p:nvPr>
        </p:nvSpPr>
        <p:spPr>
          <a:xfrm>
            <a:off x="0" y="0"/>
            <a:ext cx="6096000" cy="6858000"/>
          </a:xfrm>
          <a:prstGeom prst="rect">
            <a:avLst/>
          </a:prstGeom>
          <a:solidFill>
            <a:schemeClr val="bg1">
              <a:lumMod val="95000"/>
            </a:schemeClr>
          </a:solidFill>
          <a:ln w="19050">
            <a:noFill/>
          </a:ln>
        </p:spPr>
        <p:txBody>
          <a:bodyPr tIns="0" bIns="182880" anchor="b"/>
          <a:lstStyle>
            <a:lvl1pPr algn="ctr">
              <a:buNone/>
              <a:defRPr sz="800" baseline="0">
                <a:solidFill>
                  <a:schemeClr val="tx1">
                    <a:lumMod val="50000"/>
                    <a:lumOff val="50000"/>
                  </a:schemeClr>
                </a:solidFill>
              </a:defRPr>
            </a:lvl1pPr>
          </a:lstStyle>
          <a:p>
            <a:r>
              <a:rPr lang="en-US" dirty="0"/>
              <a:t>Click Icon To Add Image</a:t>
            </a:r>
          </a:p>
        </p:txBody>
      </p:sp>
    </p:spTree>
    <p:extLst>
      <p:ext uri="{BB962C8B-B14F-4D97-AF65-F5344CB8AC3E}">
        <p14:creationId xmlns:p14="http://schemas.microsoft.com/office/powerpoint/2010/main" val="38457103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Slide Layout MSSGP036">
    <p:spTree>
      <p:nvGrpSpPr>
        <p:cNvPr id="1" name=""/>
        <p:cNvGrpSpPr/>
        <p:nvPr/>
      </p:nvGrpSpPr>
      <p:grpSpPr>
        <a:xfrm>
          <a:off x="0" y="0"/>
          <a:ext cx="0" cy="0"/>
          <a:chOff x="0" y="0"/>
          <a:chExt cx="0" cy="0"/>
        </a:xfrm>
      </p:grpSpPr>
      <p:sp>
        <p:nvSpPr>
          <p:cNvPr id="14" name="Picture Placeholder 7"/>
          <p:cNvSpPr>
            <a:spLocks noGrp="1"/>
          </p:cNvSpPr>
          <p:nvPr>
            <p:ph type="pic" sz="quarter" idx="29" hasCustomPrompt="1"/>
          </p:nvPr>
        </p:nvSpPr>
        <p:spPr>
          <a:xfrm>
            <a:off x="558800" y="218172"/>
            <a:ext cx="5343269" cy="6421656"/>
          </a:xfrm>
          <a:prstGeom prst="roundRect">
            <a:avLst>
              <a:gd name="adj" fmla="val 1603"/>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Tree>
    <p:extLst>
      <p:ext uri="{BB962C8B-B14F-4D97-AF65-F5344CB8AC3E}">
        <p14:creationId xmlns:p14="http://schemas.microsoft.com/office/powerpoint/2010/main" val="16584148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Slide Layout MSSGP037">
    <p:spTree>
      <p:nvGrpSpPr>
        <p:cNvPr id="1" name=""/>
        <p:cNvGrpSpPr/>
        <p:nvPr/>
      </p:nvGrpSpPr>
      <p:grpSpPr>
        <a:xfrm>
          <a:off x="0" y="0"/>
          <a:ext cx="0" cy="0"/>
          <a:chOff x="0" y="0"/>
          <a:chExt cx="0" cy="0"/>
        </a:xfrm>
      </p:grpSpPr>
      <p:sp>
        <p:nvSpPr>
          <p:cNvPr id="14" name="Picture Placeholder 7"/>
          <p:cNvSpPr>
            <a:spLocks noGrp="1"/>
          </p:cNvSpPr>
          <p:nvPr>
            <p:ph type="pic" sz="quarter" idx="29" hasCustomPrompt="1"/>
          </p:nvPr>
        </p:nvSpPr>
        <p:spPr>
          <a:xfrm>
            <a:off x="6299200" y="177800"/>
            <a:ext cx="5343269" cy="6421656"/>
          </a:xfrm>
          <a:prstGeom prst="roundRect">
            <a:avLst>
              <a:gd name="adj" fmla="val 1603"/>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Tree>
    <p:extLst>
      <p:ext uri="{BB962C8B-B14F-4D97-AF65-F5344CB8AC3E}">
        <p14:creationId xmlns:p14="http://schemas.microsoft.com/office/powerpoint/2010/main" val="34208100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lide Layout MSSGP038">
    <p:spTree>
      <p:nvGrpSpPr>
        <p:cNvPr id="1" name=""/>
        <p:cNvGrpSpPr/>
        <p:nvPr/>
      </p:nvGrpSpPr>
      <p:grpSpPr>
        <a:xfrm>
          <a:off x="0" y="0"/>
          <a:ext cx="0" cy="0"/>
          <a:chOff x="0" y="0"/>
          <a:chExt cx="0" cy="0"/>
        </a:xfrm>
      </p:grpSpPr>
      <p:sp>
        <p:nvSpPr>
          <p:cNvPr id="14" name="Picture Placeholder 7"/>
          <p:cNvSpPr>
            <a:spLocks noGrp="1"/>
          </p:cNvSpPr>
          <p:nvPr>
            <p:ph type="pic" sz="quarter" idx="29" hasCustomPrompt="1"/>
          </p:nvPr>
        </p:nvSpPr>
        <p:spPr>
          <a:xfrm>
            <a:off x="508001" y="1457961"/>
            <a:ext cx="5362876" cy="3118585"/>
          </a:xfrm>
          <a:prstGeom prst="rect">
            <a:avLst/>
          </a:prstGeom>
          <a:solidFill>
            <a:schemeClr val="bg1">
              <a:lumMod val="95000"/>
            </a:schemeClr>
          </a:solidFill>
          <a:ln w="19050">
            <a:noFill/>
          </a:ln>
        </p:spPr>
        <p:txBody>
          <a:bodyPr tIns="0" bIns="182880" anchor="b"/>
          <a:lstStyle>
            <a:lvl1pPr algn="ctr">
              <a:buNone/>
              <a:defRPr sz="1200" baseline="0">
                <a:solidFill>
                  <a:schemeClr val="tx1">
                    <a:lumMod val="50000"/>
                    <a:lumOff val="50000"/>
                  </a:schemeClr>
                </a:solidFill>
              </a:defRPr>
            </a:lvl1pPr>
          </a:lstStyle>
          <a:p>
            <a:r>
              <a:rPr lang="en-US" dirty="0"/>
              <a:t>Click Icon To Add Image</a:t>
            </a:r>
          </a:p>
        </p:txBody>
      </p:sp>
      <p:sp>
        <p:nvSpPr>
          <p:cNvPr id="15" name="Picture Placeholder 7"/>
          <p:cNvSpPr>
            <a:spLocks noGrp="1"/>
          </p:cNvSpPr>
          <p:nvPr>
            <p:ph type="pic" sz="quarter" idx="30" hasCustomPrompt="1"/>
          </p:nvPr>
        </p:nvSpPr>
        <p:spPr>
          <a:xfrm>
            <a:off x="6281021" y="1457961"/>
            <a:ext cx="5384799" cy="3118585"/>
          </a:xfrm>
          <a:prstGeom prst="rect">
            <a:avLst/>
          </a:prstGeom>
          <a:solidFill>
            <a:schemeClr val="bg1">
              <a:lumMod val="95000"/>
            </a:schemeClr>
          </a:solidFill>
          <a:ln w="19050">
            <a:noFill/>
          </a:ln>
        </p:spPr>
        <p:txBody>
          <a:bodyPr tIns="0" bIns="182880" anchor="b"/>
          <a:lstStyle>
            <a:lvl1pPr algn="ctr">
              <a:buNone/>
              <a:defRPr sz="1200" baseline="0">
                <a:solidFill>
                  <a:schemeClr val="tx1">
                    <a:lumMod val="50000"/>
                    <a:lumOff val="50000"/>
                  </a:schemeClr>
                </a:solidFill>
              </a:defRPr>
            </a:lvl1pPr>
          </a:lstStyle>
          <a:p>
            <a:r>
              <a:rPr lang="en-US" dirty="0"/>
              <a:t>Click Icon To Add Image</a:t>
            </a:r>
          </a:p>
        </p:txBody>
      </p:sp>
      <p:sp>
        <p:nvSpPr>
          <p:cNvPr id="8" name="Text Placeholder 3">
            <a:extLst>
              <a:ext uri="{FF2B5EF4-FFF2-40B4-BE49-F238E27FC236}">
                <a16:creationId xmlns:a16="http://schemas.microsoft.com/office/drawing/2014/main" id="{9F731DFD-6BDB-47F8-81B7-18A75634C11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6ADA5688-F4BC-4E98-BFDA-90B0EEDF713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3191907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Slide Layout MSSGP039">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529924" y="1458385"/>
            <a:ext cx="3540427" cy="3118585"/>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4325787" y="1458385"/>
            <a:ext cx="3540427" cy="3118585"/>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8121649" y="1458385"/>
            <a:ext cx="3540427" cy="3118585"/>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9" name="Text Placeholder 3">
            <a:extLst>
              <a:ext uri="{FF2B5EF4-FFF2-40B4-BE49-F238E27FC236}">
                <a16:creationId xmlns:a16="http://schemas.microsoft.com/office/drawing/2014/main" id="{DE94D278-61A2-4F03-96FF-B665F5CA9049}"/>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529FD7C8-BE69-43D6-86DC-A84C4FF038D3}"/>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125283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Slide Layout MSSGP040">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508000" y="1458384"/>
            <a:ext cx="2659280" cy="2743600"/>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153" name="Picture Placeholder 7"/>
          <p:cNvSpPr>
            <a:spLocks noGrp="1"/>
          </p:cNvSpPr>
          <p:nvPr>
            <p:ph type="pic" sz="quarter" idx="35" hasCustomPrompt="1"/>
          </p:nvPr>
        </p:nvSpPr>
        <p:spPr>
          <a:xfrm>
            <a:off x="3340847" y="1458384"/>
            <a:ext cx="2659280" cy="2743600"/>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165" name="Picture Placeholder 7"/>
          <p:cNvSpPr>
            <a:spLocks noGrp="1"/>
          </p:cNvSpPr>
          <p:nvPr>
            <p:ph type="pic" sz="quarter" idx="39" hasCustomPrompt="1"/>
          </p:nvPr>
        </p:nvSpPr>
        <p:spPr>
          <a:xfrm>
            <a:off x="6173693" y="1458384"/>
            <a:ext cx="2659280" cy="2743600"/>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177" name="Picture Placeholder 7"/>
          <p:cNvSpPr>
            <a:spLocks noGrp="1"/>
          </p:cNvSpPr>
          <p:nvPr>
            <p:ph type="pic" sz="quarter" idx="43" hasCustomPrompt="1"/>
          </p:nvPr>
        </p:nvSpPr>
        <p:spPr>
          <a:xfrm>
            <a:off x="9006539" y="1458384"/>
            <a:ext cx="2659280" cy="2743600"/>
          </a:xfrm>
          <a:prstGeom prst="rect">
            <a:avLst/>
          </a:prstGeom>
          <a:solidFill>
            <a:schemeClr val="bg1">
              <a:lumMod val="95000"/>
            </a:schemeClr>
          </a:solidFill>
          <a:ln w="19050">
            <a:noFill/>
          </a:ln>
        </p:spPr>
        <p:txBody>
          <a:bodyPr tIns="0" bIns="182880" anchor="b"/>
          <a:lstStyle>
            <a:lvl1pPr algn="ctr">
              <a:buNone/>
              <a:defRPr sz="1333" baseline="0">
                <a:solidFill>
                  <a:schemeClr val="tx1">
                    <a:lumMod val="50000"/>
                    <a:lumOff val="50000"/>
                  </a:schemeClr>
                </a:solidFill>
              </a:defRPr>
            </a:lvl1pPr>
          </a:lstStyle>
          <a:p>
            <a:r>
              <a:rPr lang="en-US" dirty="0"/>
              <a:t>Click Icon To Add Image</a:t>
            </a:r>
          </a:p>
        </p:txBody>
      </p:sp>
      <p:sp>
        <p:nvSpPr>
          <p:cNvPr id="8" name="Text Placeholder 3">
            <a:extLst>
              <a:ext uri="{FF2B5EF4-FFF2-40B4-BE49-F238E27FC236}">
                <a16:creationId xmlns:a16="http://schemas.microsoft.com/office/drawing/2014/main" id="{D8264A32-E1FF-40D7-B9D0-0F209C19A75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C0E646A8-6F48-448B-BD87-D819EFB3BE55}"/>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6088653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Slide Layout MSSGP041">
    <p:spTree>
      <p:nvGrpSpPr>
        <p:cNvPr id="1" name=""/>
        <p:cNvGrpSpPr/>
        <p:nvPr/>
      </p:nvGrpSpPr>
      <p:grpSpPr>
        <a:xfrm>
          <a:off x="0" y="0"/>
          <a:ext cx="0" cy="0"/>
          <a:chOff x="0" y="0"/>
          <a:chExt cx="0" cy="0"/>
        </a:xfrm>
      </p:grpSpPr>
      <p:sp>
        <p:nvSpPr>
          <p:cNvPr id="79" name="Picture Placeholder 7"/>
          <p:cNvSpPr>
            <a:spLocks noGrp="1"/>
          </p:cNvSpPr>
          <p:nvPr>
            <p:ph type="pic" sz="quarter" idx="29" hasCustomPrompt="1"/>
          </p:nvPr>
        </p:nvSpPr>
        <p:spPr>
          <a:xfrm>
            <a:off x="507999" y="1351913"/>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53" name="Picture Placeholder 7"/>
          <p:cNvSpPr>
            <a:spLocks noGrp="1"/>
          </p:cNvSpPr>
          <p:nvPr>
            <p:ph type="pic" sz="quarter" idx="35" hasCustomPrompt="1"/>
          </p:nvPr>
        </p:nvSpPr>
        <p:spPr>
          <a:xfrm>
            <a:off x="3353546" y="1364613"/>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65" name="Picture Placeholder 7"/>
          <p:cNvSpPr>
            <a:spLocks noGrp="1"/>
          </p:cNvSpPr>
          <p:nvPr>
            <p:ph type="pic" sz="quarter" idx="39" hasCustomPrompt="1"/>
          </p:nvPr>
        </p:nvSpPr>
        <p:spPr>
          <a:xfrm>
            <a:off x="6199093" y="1364613"/>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77" name="Picture Placeholder 7"/>
          <p:cNvSpPr>
            <a:spLocks noGrp="1"/>
          </p:cNvSpPr>
          <p:nvPr>
            <p:ph type="pic" sz="quarter" idx="43" hasCustomPrompt="1"/>
          </p:nvPr>
        </p:nvSpPr>
        <p:spPr>
          <a:xfrm>
            <a:off x="9044639" y="1364613"/>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8" name="Picture Placeholder 7"/>
          <p:cNvSpPr>
            <a:spLocks noGrp="1"/>
          </p:cNvSpPr>
          <p:nvPr>
            <p:ph type="pic" sz="quarter" idx="44" hasCustomPrompt="1"/>
          </p:nvPr>
        </p:nvSpPr>
        <p:spPr>
          <a:xfrm>
            <a:off x="507999" y="3885268"/>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9" name="Picture Placeholder 7"/>
          <p:cNvSpPr>
            <a:spLocks noGrp="1"/>
          </p:cNvSpPr>
          <p:nvPr>
            <p:ph type="pic" sz="quarter" idx="45" hasCustomPrompt="1"/>
          </p:nvPr>
        </p:nvSpPr>
        <p:spPr>
          <a:xfrm>
            <a:off x="3353546" y="3897968"/>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0" name="Picture Placeholder 7"/>
          <p:cNvSpPr>
            <a:spLocks noGrp="1"/>
          </p:cNvSpPr>
          <p:nvPr>
            <p:ph type="pic" sz="quarter" idx="46" hasCustomPrompt="1"/>
          </p:nvPr>
        </p:nvSpPr>
        <p:spPr>
          <a:xfrm>
            <a:off x="6199093" y="3897968"/>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1" name="Picture Placeholder 7"/>
          <p:cNvSpPr>
            <a:spLocks noGrp="1"/>
          </p:cNvSpPr>
          <p:nvPr>
            <p:ph type="pic" sz="quarter" idx="47" hasCustomPrompt="1"/>
          </p:nvPr>
        </p:nvSpPr>
        <p:spPr>
          <a:xfrm>
            <a:off x="9044639" y="3897968"/>
            <a:ext cx="2621180" cy="177639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Click Icon To Add Image</a:t>
            </a:r>
          </a:p>
        </p:txBody>
      </p:sp>
      <p:sp>
        <p:nvSpPr>
          <p:cNvPr id="12" name="Text Placeholder 3">
            <a:extLst>
              <a:ext uri="{FF2B5EF4-FFF2-40B4-BE49-F238E27FC236}">
                <a16:creationId xmlns:a16="http://schemas.microsoft.com/office/drawing/2014/main" id="{B4705D93-5BF8-4545-AF9A-66AE787F927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3" name="Title 2">
            <a:extLst>
              <a:ext uri="{FF2B5EF4-FFF2-40B4-BE49-F238E27FC236}">
                <a16:creationId xmlns:a16="http://schemas.microsoft.com/office/drawing/2014/main" id="{C66A7EAE-1169-4906-BF6E-BB1297080D2D}"/>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9479898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Slide Layout MSSGP04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307860" y="1874520"/>
            <a:ext cx="2428136" cy="2428136"/>
          </a:xfrm>
          <a:prstGeom prst="ellipse">
            <a:avLst/>
          </a:prstGeom>
          <a:solidFill>
            <a:schemeClr val="tx2">
              <a:lumMod val="10000"/>
              <a:lumOff val="90000"/>
            </a:schemeClr>
          </a:solidFill>
          <a:ln w="76200">
            <a:solidFill>
              <a:schemeClr val="accent3"/>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13" hasCustomPrompt="1"/>
          </p:nvPr>
        </p:nvSpPr>
        <p:spPr>
          <a:xfrm>
            <a:off x="601899" y="1877403"/>
            <a:ext cx="2428136" cy="2428136"/>
          </a:xfrm>
          <a:prstGeom prst="ellipse">
            <a:avLst/>
          </a:prstGeom>
          <a:solidFill>
            <a:schemeClr val="tx2">
              <a:lumMod val="10000"/>
              <a:lumOff val="90000"/>
            </a:schemeClr>
          </a:solidFill>
          <a:ln w="76200">
            <a:solidFill>
              <a:schemeClr val="accent1"/>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4" hasCustomPrompt="1"/>
          </p:nvPr>
        </p:nvSpPr>
        <p:spPr>
          <a:xfrm>
            <a:off x="3454504" y="1874520"/>
            <a:ext cx="2428136" cy="2428136"/>
          </a:xfrm>
          <a:prstGeom prst="ellipse">
            <a:avLst/>
          </a:prstGeom>
          <a:solidFill>
            <a:schemeClr val="tx2">
              <a:lumMod val="10000"/>
              <a:lumOff val="90000"/>
            </a:schemeClr>
          </a:solidFill>
          <a:ln w="76200">
            <a:solidFill>
              <a:schemeClr val="accent2"/>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3" name="Picture Placeholder 7"/>
          <p:cNvSpPr>
            <a:spLocks noGrp="1"/>
          </p:cNvSpPr>
          <p:nvPr>
            <p:ph type="pic" sz="quarter" idx="15" hasCustomPrompt="1"/>
          </p:nvPr>
        </p:nvSpPr>
        <p:spPr>
          <a:xfrm>
            <a:off x="9161965" y="1877403"/>
            <a:ext cx="2428136" cy="2428136"/>
          </a:xfrm>
          <a:prstGeom prst="ellipse">
            <a:avLst/>
          </a:prstGeom>
          <a:solidFill>
            <a:schemeClr val="tx2">
              <a:lumMod val="10000"/>
              <a:lumOff val="90000"/>
            </a:schemeClr>
          </a:solidFill>
          <a:ln w="76200">
            <a:solidFill>
              <a:schemeClr val="accent4"/>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4" name="Text Placeholder 3">
            <a:extLst>
              <a:ext uri="{FF2B5EF4-FFF2-40B4-BE49-F238E27FC236}">
                <a16:creationId xmlns:a16="http://schemas.microsoft.com/office/drawing/2014/main" id="{188F53B6-AE59-4C99-9021-72FD668DCB1B}"/>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5" name="Title 2">
            <a:extLst>
              <a:ext uri="{FF2B5EF4-FFF2-40B4-BE49-F238E27FC236}">
                <a16:creationId xmlns:a16="http://schemas.microsoft.com/office/drawing/2014/main" id="{B795C31B-0BB1-460B-ABA7-755C524901E3}"/>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1163229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Slide Layout MSSGP043">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5148835" y="2313432"/>
            <a:ext cx="1881632" cy="1881632"/>
          </a:xfrm>
          <a:prstGeom prst="ellipse">
            <a:avLst/>
          </a:prstGeom>
          <a:solidFill>
            <a:schemeClr val="tx2">
              <a:lumMod val="10000"/>
              <a:lumOff val="90000"/>
            </a:schemeClr>
          </a:solidFill>
          <a:ln w="57150">
            <a:solidFill>
              <a:schemeClr val="accent3"/>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13" hasCustomPrompt="1"/>
          </p:nvPr>
        </p:nvSpPr>
        <p:spPr>
          <a:xfrm>
            <a:off x="542945" y="2313432"/>
            <a:ext cx="1881632" cy="1881632"/>
          </a:xfrm>
          <a:prstGeom prst="ellipse">
            <a:avLst/>
          </a:prstGeom>
          <a:solidFill>
            <a:schemeClr val="tx2">
              <a:lumMod val="10000"/>
              <a:lumOff val="90000"/>
            </a:schemeClr>
          </a:solidFill>
          <a:ln w="57150">
            <a:solidFill>
              <a:schemeClr val="accent1"/>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4" hasCustomPrompt="1"/>
          </p:nvPr>
        </p:nvSpPr>
        <p:spPr>
          <a:xfrm>
            <a:off x="2841117" y="3254248"/>
            <a:ext cx="1881632" cy="1881632"/>
          </a:xfrm>
          <a:prstGeom prst="ellipse">
            <a:avLst/>
          </a:prstGeom>
          <a:solidFill>
            <a:schemeClr val="tx2">
              <a:lumMod val="10000"/>
              <a:lumOff val="90000"/>
            </a:schemeClr>
          </a:solidFill>
          <a:ln w="57150">
            <a:solidFill>
              <a:schemeClr val="accent2"/>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3" name="Picture Placeholder 7"/>
          <p:cNvSpPr>
            <a:spLocks noGrp="1"/>
          </p:cNvSpPr>
          <p:nvPr>
            <p:ph type="pic" sz="quarter" idx="15" hasCustomPrompt="1"/>
          </p:nvPr>
        </p:nvSpPr>
        <p:spPr>
          <a:xfrm>
            <a:off x="9762877" y="2313432"/>
            <a:ext cx="1881632" cy="1881632"/>
          </a:xfrm>
          <a:prstGeom prst="ellipse">
            <a:avLst/>
          </a:prstGeom>
          <a:solidFill>
            <a:schemeClr val="tx2">
              <a:lumMod val="10000"/>
              <a:lumOff val="90000"/>
            </a:schemeClr>
          </a:solidFill>
          <a:ln w="57150">
            <a:solidFill>
              <a:schemeClr val="accent5"/>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2" name="Picture Placeholder 7"/>
          <p:cNvSpPr>
            <a:spLocks noGrp="1"/>
          </p:cNvSpPr>
          <p:nvPr>
            <p:ph type="pic" sz="quarter" idx="16" hasCustomPrompt="1"/>
          </p:nvPr>
        </p:nvSpPr>
        <p:spPr>
          <a:xfrm>
            <a:off x="7456552" y="3254248"/>
            <a:ext cx="1881632" cy="1881632"/>
          </a:xfrm>
          <a:prstGeom prst="ellipse">
            <a:avLst/>
          </a:prstGeom>
          <a:solidFill>
            <a:schemeClr val="tx2">
              <a:lumMod val="10000"/>
              <a:lumOff val="90000"/>
            </a:schemeClr>
          </a:solidFill>
          <a:ln w="57150">
            <a:solidFill>
              <a:schemeClr val="accent4"/>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5" name="Text Placeholder 3">
            <a:extLst>
              <a:ext uri="{FF2B5EF4-FFF2-40B4-BE49-F238E27FC236}">
                <a16:creationId xmlns:a16="http://schemas.microsoft.com/office/drawing/2014/main" id="{18CA5359-CC95-4263-B0CC-C698572AC727}"/>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6" name="Title 2">
            <a:extLst>
              <a:ext uri="{FF2B5EF4-FFF2-40B4-BE49-F238E27FC236}">
                <a16:creationId xmlns:a16="http://schemas.microsoft.com/office/drawing/2014/main" id="{73C26BD2-A9E5-4B47-AA01-E20B3B2608A1}"/>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182554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rotWithShape="1">
          <a:gsLst>
            <a:gs pos="0">
              <a:schemeClr val="accent5">
                <a:lumMod val="40000"/>
                <a:lumOff val="60000"/>
              </a:schemeClr>
            </a:gs>
            <a:gs pos="47500">
              <a:schemeClr val="accent5">
                <a:lumMod val="20000"/>
                <a:lumOff val="80000"/>
              </a:schemeClr>
            </a:gs>
            <a:gs pos="58500">
              <a:schemeClr val="accent5">
                <a:lumMod val="20000"/>
                <a:lumOff val="80000"/>
              </a:schemeClr>
            </a:gs>
            <a:gs pos="100000">
              <a:schemeClr val="accent5">
                <a:lumMod val="40000"/>
                <a:lumOff val="60000"/>
              </a:schemeClr>
            </a:gs>
          </a:gsLst>
          <a:lin ang="3600000" scaled="0"/>
        </a:gradFill>
        <a:effectLst/>
      </p:bgPr>
    </p:bg>
    <p:spTree>
      <p:nvGrpSpPr>
        <p:cNvPr id="1" name=""/>
        <p:cNvGrpSpPr/>
        <p:nvPr/>
      </p:nvGrpSpPr>
      <p:grpSpPr>
        <a:xfrm>
          <a:off x="0" y="0"/>
          <a:ext cx="0" cy="0"/>
          <a:chOff x="0" y="0"/>
          <a:chExt cx="0" cy="0"/>
        </a:xfrm>
      </p:grpSpPr>
      <p:sp>
        <p:nvSpPr>
          <p:cNvPr id="7" name="Rectangle 6"/>
          <p:cNvSpPr/>
          <p:nvPr/>
        </p:nvSpPr>
        <p:spPr>
          <a:xfrm>
            <a:off x="-1" y="2545080"/>
            <a:ext cx="12192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3352803" y="2667007"/>
            <a:ext cx="8839199" cy="2739571"/>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1" y="5479146"/>
            <a:ext cx="12192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3657603" y="2819400"/>
            <a:ext cx="8229599" cy="2438400"/>
          </a:xfrm>
        </p:spPr>
        <p:txBody>
          <a:bodyPr anchor="ctr" anchorCtr="0">
            <a:noAutofit/>
          </a:bodyPr>
          <a:lstStyle>
            <a:lvl1pPr algn="ctr">
              <a:defRPr sz="4000" b="0" cap="none" baseline="0">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a:defRPr/>
            </a:pPr>
            <a:fld id="{DADA0773-9280-451A-A7D2-45E0A18CAE23}" type="datetime1">
              <a:rPr lang="en-US" smtClean="0"/>
              <a:t>10/4/2022</a:t>
            </a:fld>
            <a:endParaRPr lang="en-US"/>
          </a:p>
        </p:txBody>
      </p:sp>
      <p:sp>
        <p:nvSpPr>
          <p:cNvPr id="5" name="Footer Placeholder 4"/>
          <p:cNvSpPr>
            <a:spLocks noGrp="1"/>
          </p:cNvSpPr>
          <p:nvPr>
            <p:ph type="ftr" sz="quarter" idx="11"/>
          </p:nvPr>
        </p:nvSpPr>
        <p:spPr>
          <a:xfrm>
            <a:off x="7721600" y="6356357"/>
            <a:ext cx="3860800" cy="365125"/>
          </a:xfrm>
        </p:spPr>
        <p:txBody>
          <a:bodyPr/>
          <a:lstStyle/>
          <a:p>
            <a:pPr>
              <a:defRPr/>
            </a:pPr>
            <a:r>
              <a:rPr lang="en-US"/>
              <a:t>DRAFT PRESENTATION</a:t>
            </a:r>
          </a:p>
        </p:txBody>
      </p:sp>
      <p:pic>
        <p:nvPicPr>
          <p:cNvPr id="13" name="Picture 2" descr="E:\7.2012\My Photos\Logos\DOH Logos\NEW DOH Logo.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721" y="2743200"/>
            <a:ext cx="283228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6981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Slide Layout MSSGP044">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0DCF0312-83B3-4BC8-82FC-A33AC9B3A385}"/>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5" name="Title 2">
            <a:extLst>
              <a:ext uri="{FF2B5EF4-FFF2-40B4-BE49-F238E27FC236}">
                <a16:creationId xmlns:a16="http://schemas.microsoft.com/office/drawing/2014/main" id="{BF59D58B-6456-4F58-9286-11BF3735CCD0}"/>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0" name="Picture Placeholder 7">
            <a:extLst>
              <a:ext uri="{FF2B5EF4-FFF2-40B4-BE49-F238E27FC236}">
                <a16:creationId xmlns:a16="http://schemas.microsoft.com/office/drawing/2014/main" id="{97F3EC3E-261B-4CD2-9769-FE1646425BF3}"/>
              </a:ext>
            </a:extLst>
          </p:cNvPr>
          <p:cNvSpPr>
            <a:spLocks noGrp="1"/>
          </p:cNvSpPr>
          <p:nvPr>
            <p:ph type="pic" sz="quarter" idx="16" hasCustomPrompt="1"/>
          </p:nvPr>
        </p:nvSpPr>
        <p:spPr>
          <a:xfrm>
            <a:off x="711096" y="1898802"/>
            <a:ext cx="2174344" cy="1640839"/>
          </a:xfrm>
          <a:prstGeom prst="roundRect">
            <a:avLst>
              <a:gd name="adj" fmla="val 2454"/>
            </a:avLst>
          </a:prstGeom>
          <a:solidFill>
            <a:schemeClr val="bg1">
              <a:lumMod val="95000"/>
            </a:schemeClr>
          </a:solidFill>
          <a:ln w="38100">
            <a:solidFill>
              <a:schemeClr val="accent1"/>
            </a:solidFill>
          </a:ln>
          <a:effectLst>
            <a:innerShdw blurRad="63500" dist="50800" dir="16200000">
              <a:prstClr val="black">
                <a:alpha val="50000"/>
              </a:prstClr>
            </a:innerShdw>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7" name="Picture Placeholder 7">
            <a:extLst>
              <a:ext uri="{FF2B5EF4-FFF2-40B4-BE49-F238E27FC236}">
                <a16:creationId xmlns:a16="http://schemas.microsoft.com/office/drawing/2014/main" id="{C8BE89CB-FCCB-4B13-92DA-B6382385A40F}"/>
              </a:ext>
            </a:extLst>
          </p:cNvPr>
          <p:cNvSpPr>
            <a:spLocks noGrp="1"/>
          </p:cNvSpPr>
          <p:nvPr>
            <p:ph type="pic" sz="quarter" idx="17" hasCustomPrompt="1"/>
          </p:nvPr>
        </p:nvSpPr>
        <p:spPr>
          <a:xfrm>
            <a:off x="3578773" y="1898802"/>
            <a:ext cx="2174344" cy="1640839"/>
          </a:xfrm>
          <a:prstGeom prst="roundRect">
            <a:avLst>
              <a:gd name="adj" fmla="val 2454"/>
            </a:avLst>
          </a:prstGeom>
          <a:solidFill>
            <a:schemeClr val="bg1">
              <a:lumMod val="95000"/>
            </a:schemeClr>
          </a:solidFill>
          <a:ln w="38100">
            <a:solidFill>
              <a:schemeClr val="accent2"/>
            </a:solidFill>
          </a:ln>
          <a:effectLst>
            <a:innerShdw blurRad="63500" dist="50800" dir="16200000">
              <a:prstClr val="black">
                <a:alpha val="50000"/>
              </a:prstClr>
            </a:innerShdw>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8" name="Picture Placeholder 7">
            <a:extLst>
              <a:ext uri="{FF2B5EF4-FFF2-40B4-BE49-F238E27FC236}">
                <a16:creationId xmlns:a16="http://schemas.microsoft.com/office/drawing/2014/main" id="{9ABC4A66-34CF-4718-814D-9F333468736F}"/>
              </a:ext>
            </a:extLst>
          </p:cNvPr>
          <p:cNvSpPr>
            <a:spLocks noGrp="1"/>
          </p:cNvSpPr>
          <p:nvPr>
            <p:ph type="pic" sz="quarter" idx="18" hasCustomPrompt="1"/>
          </p:nvPr>
        </p:nvSpPr>
        <p:spPr>
          <a:xfrm>
            <a:off x="6446451" y="1898802"/>
            <a:ext cx="2174344" cy="1640839"/>
          </a:xfrm>
          <a:prstGeom prst="roundRect">
            <a:avLst>
              <a:gd name="adj" fmla="val 2454"/>
            </a:avLst>
          </a:prstGeom>
          <a:solidFill>
            <a:schemeClr val="bg1">
              <a:lumMod val="95000"/>
            </a:schemeClr>
          </a:solidFill>
          <a:ln w="38100">
            <a:solidFill>
              <a:schemeClr val="accent3"/>
            </a:solidFill>
          </a:ln>
          <a:effectLst>
            <a:innerShdw blurRad="63500" dist="50800" dir="16200000">
              <a:prstClr val="black">
                <a:alpha val="50000"/>
              </a:prstClr>
            </a:innerShdw>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9" name="Picture Placeholder 7">
            <a:extLst>
              <a:ext uri="{FF2B5EF4-FFF2-40B4-BE49-F238E27FC236}">
                <a16:creationId xmlns:a16="http://schemas.microsoft.com/office/drawing/2014/main" id="{31C022C0-FDAE-47D3-BDCA-011257B46FF4}"/>
              </a:ext>
            </a:extLst>
          </p:cNvPr>
          <p:cNvSpPr>
            <a:spLocks noGrp="1"/>
          </p:cNvSpPr>
          <p:nvPr>
            <p:ph type="pic" sz="quarter" idx="19" hasCustomPrompt="1"/>
          </p:nvPr>
        </p:nvSpPr>
        <p:spPr>
          <a:xfrm>
            <a:off x="9314128" y="1898802"/>
            <a:ext cx="2174344" cy="1640839"/>
          </a:xfrm>
          <a:prstGeom prst="roundRect">
            <a:avLst>
              <a:gd name="adj" fmla="val 2454"/>
            </a:avLst>
          </a:prstGeom>
          <a:solidFill>
            <a:schemeClr val="bg1">
              <a:lumMod val="95000"/>
            </a:schemeClr>
          </a:solidFill>
          <a:ln w="38100">
            <a:solidFill>
              <a:schemeClr val="accent4"/>
            </a:solidFill>
          </a:ln>
          <a:effectLst>
            <a:innerShdw blurRad="63500" dist="50800" dir="16200000">
              <a:prstClr val="black">
                <a:alpha val="50000"/>
              </a:prstClr>
            </a:innerShdw>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3839040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lide Layout MSSGP045">
    <p:spTree>
      <p:nvGrpSpPr>
        <p:cNvPr id="1" name=""/>
        <p:cNvGrpSpPr/>
        <p:nvPr/>
      </p:nvGrpSpPr>
      <p:grpSpPr>
        <a:xfrm>
          <a:off x="0" y="0"/>
          <a:ext cx="0" cy="0"/>
          <a:chOff x="0" y="0"/>
          <a:chExt cx="0" cy="0"/>
        </a:xfrm>
      </p:grpSpPr>
      <p:sp>
        <p:nvSpPr>
          <p:cNvPr id="39" name="Picture Placeholder 7"/>
          <p:cNvSpPr>
            <a:spLocks noGrp="1"/>
          </p:cNvSpPr>
          <p:nvPr>
            <p:ph type="pic" sz="quarter" idx="13" hasCustomPrompt="1"/>
          </p:nvPr>
        </p:nvSpPr>
        <p:spPr>
          <a:xfrm>
            <a:off x="1025326" y="1883117"/>
            <a:ext cx="1545883" cy="1545883"/>
          </a:xfrm>
          <a:prstGeom prst="ellipse">
            <a:avLst/>
          </a:prstGeom>
          <a:solidFill>
            <a:schemeClr val="tx2">
              <a:lumMod val="10000"/>
              <a:lumOff val="90000"/>
            </a:schemeClr>
          </a:solidFill>
          <a:ln w="76200">
            <a:solidFill>
              <a:schemeClr val="accent1"/>
            </a:solidFill>
          </a:ln>
          <a:effectLst>
            <a:innerShdw blurRad="63500" dist="50800" dir="16200000">
              <a:prstClr val="black">
                <a:alpha val="50000"/>
              </a:prstClr>
            </a:innerShdw>
          </a:effectLst>
        </p:spPr>
        <p:txBody>
          <a:bodyPr lIns="0" tIns="91440" rIns="0" bIns="0" anchor="b"/>
          <a:lstStyle>
            <a:lvl1pPr algn="ctr" rtl="0">
              <a:buNone/>
              <a:defRPr sz="1200">
                <a:solidFill>
                  <a:schemeClr val="tx1">
                    <a:lumMod val="75000"/>
                    <a:lumOff val="25000"/>
                  </a:schemeClr>
                </a:solidFill>
              </a:defRPr>
            </a:lvl1pPr>
          </a:lstStyle>
          <a:p>
            <a:r>
              <a:rPr lang="en-US" dirty="0"/>
              <a:t>Image Holder</a:t>
            </a:r>
          </a:p>
        </p:txBody>
      </p:sp>
      <p:sp>
        <p:nvSpPr>
          <p:cNvPr id="40" name="Picture Placeholder 7"/>
          <p:cNvSpPr>
            <a:spLocks noGrp="1"/>
          </p:cNvSpPr>
          <p:nvPr>
            <p:ph type="pic" sz="quarter" idx="14" hasCustomPrompt="1"/>
          </p:nvPr>
        </p:nvSpPr>
        <p:spPr>
          <a:xfrm>
            <a:off x="3893004" y="1883117"/>
            <a:ext cx="1545883" cy="1545883"/>
          </a:xfrm>
          <a:prstGeom prst="ellipse">
            <a:avLst/>
          </a:prstGeom>
          <a:solidFill>
            <a:schemeClr val="tx2">
              <a:lumMod val="10000"/>
              <a:lumOff val="90000"/>
            </a:schemeClr>
          </a:solidFill>
          <a:ln w="76200">
            <a:solidFill>
              <a:schemeClr val="accent2"/>
            </a:solidFill>
          </a:ln>
          <a:effectLst>
            <a:innerShdw blurRad="63500" dist="50800" dir="16200000">
              <a:prstClr val="black">
                <a:alpha val="50000"/>
              </a:prstClr>
            </a:innerShdw>
          </a:effectLst>
        </p:spPr>
        <p:txBody>
          <a:bodyPr lIns="0" tIns="91440" rIns="0" bIns="0" anchor="b"/>
          <a:lstStyle>
            <a:lvl1pPr algn="ctr" rtl="0">
              <a:buNone/>
              <a:defRPr sz="1200">
                <a:solidFill>
                  <a:schemeClr val="tx1">
                    <a:lumMod val="75000"/>
                    <a:lumOff val="25000"/>
                  </a:schemeClr>
                </a:solidFill>
              </a:defRPr>
            </a:lvl1pPr>
          </a:lstStyle>
          <a:p>
            <a:r>
              <a:rPr lang="en-US" dirty="0"/>
              <a:t>Image Holder</a:t>
            </a:r>
          </a:p>
        </p:txBody>
      </p:sp>
      <p:sp>
        <p:nvSpPr>
          <p:cNvPr id="41" name="Picture Placeholder 7"/>
          <p:cNvSpPr>
            <a:spLocks noGrp="1"/>
          </p:cNvSpPr>
          <p:nvPr>
            <p:ph type="pic" sz="quarter" idx="15" hasCustomPrompt="1"/>
          </p:nvPr>
        </p:nvSpPr>
        <p:spPr>
          <a:xfrm>
            <a:off x="6760681" y="1883117"/>
            <a:ext cx="1545883" cy="1545883"/>
          </a:xfrm>
          <a:prstGeom prst="ellipse">
            <a:avLst/>
          </a:prstGeom>
          <a:solidFill>
            <a:schemeClr val="tx2">
              <a:lumMod val="10000"/>
              <a:lumOff val="90000"/>
            </a:schemeClr>
          </a:solidFill>
          <a:ln w="76200">
            <a:solidFill>
              <a:schemeClr val="accent3"/>
            </a:solidFill>
          </a:ln>
          <a:effectLst>
            <a:innerShdw blurRad="63500" dist="50800" dir="16200000">
              <a:prstClr val="black">
                <a:alpha val="50000"/>
              </a:prstClr>
            </a:innerShdw>
          </a:effectLst>
        </p:spPr>
        <p:txBody>
          <a:bodyPr lIns="0" tIns="91440" rIns="0" bIns="0" anchor="b"/>
          <a:lstStyle>
            <a:lvl1pPr algn="ctr" rtl="0">
              <a:buNone/>
              <a:defRPr sz="1200">
                <a:solidFill>
                  <a:schemeClr val="tx1">
                    <a:lumMod val="75000"/>
                    <a:lumOff val="25000"/>
                  </a:schemeClr>
                </a:solidFill>
              </a:defRPr>
            </a:lvl1pPr>
          </a:lstStyle>
          <a:p>
            <a:r>
              <a:rPr lang="en-US" dirty="0"/>
              <a:t>Image Holder</a:t>
            </a:r>
          </a:p>
        </p:txBody>
      </p:sp>
      <p:sp>
        <p:nvSpPr>
          <p:cNvPr id="42" name="Picture Placeholder 7"/>
          <p:cNvSpPr>
            <a:spLocks noGrp="1"/>
          </p:cNvSpPr>
          <p:nvPr>
            <p:ph type="pic" sz="quarter" idx="16" hasCustomPrompt="1"/>
          </p:nvPr>
        </p:nvSpPr>
        <p:spPr>
          <a:xfrm>
            <a:off x="9628359" y="1883117"/>
            <a:ext cx="1545883" cy="1545883"/>
          </a:xfrm>
          <a:prstGeom prst="ellipse">
            <a:avLst/>
          </a:prstGeom>
          <a:solidFill>
            <a:schemeClr val="tx2">
              <a:lumMod val="10000"/>
              <a:lumOff val="90000"/>
            </a:schemeClr>
          </a:solidFill>
          <a:ln w="76200">
            <a:solidFill>
              <a:schemeClr val="accent4"/>
            </a:solidFill>
          </a:ln>
          <a:effectLst>
            <a:innerShdw blurRad="63500" dist="50800" dir="16200000">
              <a:prstClr val="black">
                <a:alpha val="50000"/>
              </a:prstClr>
            </a:innerShdw>
          </a:effectLst>
        </p:spPr>
        <p:txBody>
          <a:bodyPr lIns="0" tIns="91440" rIns="0" bIns="0" anchor="b"/>
          <a:lstStyle>
            <a:lvl1pPr algn="ctr" rtl="0">
              <a:buNone/>
              <a:defRPr sz="1200">
                <a:solidFill>
                  <a:schemeClr val="tx1">
                    <a:lumMod val="75000"/>
                    <a:lumOff val="25000"/>
                  </a:schemeClr>
                </a:solidFill>
              </a:defRPr>
            </a:lvl1pPr>
          </a:lstStyle>
          <a:p>
            <a:r>
              <a:rPr lang="en-US" dirty="0"/>
              <a:t>Image Holder</a:t>
            </a:r>
          </a:p>
        </p:txBody>
      </p:sp>
      <p:sp>
        <p:nvSpPr>
          <p:cNvPr id="10" name="Text Placeholder 3">
            <a:extLst>
              <a:ext uri="{FF2B5EF4-FFF2-40B4-BE49-F238E27FC236}">
                <a16:creationId xmlns:a16="http://schemas.microsoft.com/office/drawing/2014/main" id="{587FE170-7557-41CD-BB64-C322B18BF4CB}"/>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A917D3D7-0EF0-41C7-A2D9-3D972F205B5A}"/>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5044900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Slide Layout MSSGP046">
    <p:spTree>
      <p:nvGrpSpPr>
        <p:cNvPr id="1" name=""/>
        <p:cNvGrpSpPr/>
        <p:nvPr/>
      </p:nvGrpSpPr>
      <p:grpSpPr>
        <a:xfrm>
          <a:off x="0" y="0"/>
          <a:ext cx="0" cy="0"/>
          <a:chOff x="0" y="0"/>
          <a:chExt cx="0" cy="0"/>
        </a:xfrm>
      </p:grpSpPr>
      <p:sp>
        <p:nvSpPr>
          <p:cNvPr id="37" name="Picture Placeholder 7"/>
          <p:cNvSpPr>
            <a:spLocks noGrp="1"/>
          </p:cNvSpPr>
          <p:nvPr>
            <p:ph type="pic" sz="quarter" idx="13" hasCustomPrompt="1"/>
          </p:nvPr>
        </p:nvSpPr>
        <p:spPr>
          <a:xfrm>
            <a:off x="898144" y="1831404"/>
            <a:ext cx="1504504" cy="1504504"/>
          </a:xfrm>
          <a:prstGeom prst="ellipse">
            <a:avLst/>
          </a:prstGeom>
          <a:solidFill>
            <a:schemeClr val="tx2">
              <a:lumMod val="10000"/>
              <a:lumOff val="90000"/>
            </a:schemeClr>
          </a:solidFill>
          <a:ln w="57150">
            <a:solidFill>
              <a:schemeClr val="accent1"/>
            </a:solidFill>
          </a:ln>
          <a:effectLst>
            <a:innerShdw blurRad="63500" dist="50800" dir="16200000">
              <a:prstClr val="black">
                <a:alpha val="50000"/>
              </a:prstClr>
            </a:innerShdw>
          </a:effectLst>
        </p:spPr>
        <p:txBody>
          <a:bodyPr lIns="0" tIns="91440" rIns="0" bIns="91440" anchor="b"/>
          <a:lstStyle>
            <a:lvl1pPr algn="ctr" rtl="0">
              <a:buNone/>
              <a:defRPr sz="1067">
                <a:solidFill>
                  <a:schemeClr val="tx1">
                    <a:lumMod val="75000"/>
                    <a:lumOff val="25000"/>
                  </a:schemeClr>
                </a:solidFill>
              </a:defRPr>
            </a:lvl1pPr>
          </a:lstStyle>
          <a:p>
            <a:r>
              <a:rPr lang="en-US" dirty="0"/>
              <a:t>Image Holder</a:t>
            </a:r>
          </a:p>
        </p:txBody>
      </p:sp>
      <p:sp>
        <p:nvSpPr>
          <p:cNvPr id="38" name="Picture Placeholder 7"/>
          <p:cNvSpPr>
            <a:spLocks noGrp="1"/>
          </p:cNvSpPr>
          <p:nvPr>
            <p:ph type="pic" sz="quarter" idx="14" hasCustomPrompt="1"/>
          </p:nvPr>
        </p:nvSpPr>
        <p:spPr>
          <a:xfrm>
            <a:off x="898144" y="4243556"/>
            <a:ext cx="1504504" cy="1504504"/>
          </a:xfrm>
          <a:prstGeom prst="ellipse">
            <a:avLst/>
          </a:prstGeom>
          <a:solidFill>
            <a:schemeClr val="tx2">
              <a:lumMod val="10000"/>
              <a:lumOff val="90000"/>
            </a:schemeClr>
          </a:solidFill>
          <a:ln w="57150">
            <a:solidFill>
              <a:schemeClr val="accent3"/>
            </a:solidFill>
          </a:ln>
          <a:effectLst>
            <a:innerShdw blurRad="63500" dist="50800" dir="16200000">
              <a:prstClr val="black">
                <a:alpha val="50000"/>
              </a:prstClr>
            </a:innerShdw>
          </a:effectLst>
        </p:spPr>
        <p:txBody>
          <a:bodyPr lIns="0" tIns="91440" rIns="0" bIns="91440" anchor="b"/>
          <a:lstStyle>
            <a:lvl1pPr algn="ctr" rtl="0">
              <a:buNone/>
              <a:defRPr sz="1067">
                <a:solidFill>
                  <a:schemeClr val="tx1">
                    <a:lumMod val="75000"/>
                    <a:lumOff val="25000"/>
                  </a:schemeClr>
                </a:solidFill>
              </a:defRPr>
            </a:lvl1pPr>
          </a:lstStyle>
          <a:p>
            <a:r>
              <a:rPr lang="en-US" dirty="0"/>
              <a:t>Image Holder</a:t>
            </a:r>
          </a:p>
        </p:txBody>
      </p:sp>
      <p:sp>
        <p:nvSpPr>
          <p:cNvPr id="41" name="Picture Placeholder 7"/>
          <p:cNvSpPr>
            <a:spLocks noGrp="1"/>
          </p:cNvSpPr>
          <p:nvPr>
            <p:ph type="pic" sz="quarter" idx="15" hasCustomPrompt="1"/>
          </p:nvPr>
        </p:nvSpPr>
        <p:spPr>
          <a:xfrm>
            <a:off x="9789352" y="1831404"/>
            <a:ext cx="1504504" cy="1504504"/>
          </a:xfrm>
          <a:prstGeom prst="ellipse">
            <a:avLst/>
          </a:prstGeom>
          <a:solidFill>
            <a:schemeClr val="tx2">
              <a:lumMod val="10000"/>
              <a:lumOff val="90000"/>
            </a:schemeClr>
          </a:solidFill>
          <a:ln w="57150">
            <a:solidFill>
              <a:schemeClr val="accent2"/>
            </a:solidFill>
          </a:ln>
          <a:effectLst>
            <a:innerShdw blurRad="63500" dist="50800" dir="16200000">
              <a:prstClr val="black">
                <a:alpha val="50000"/>
              </a:prstClr>
            </a:innerShdw>
          </a:effectLst>
        </p:spPr>
        <p:txBody>
          <a:bodyPr lIns="0" tIns="91440" rIns="0" bIns="91440" anchor="b"/>
          <a:lstStyle>
            <a:lvl1pPr algn="ctr" rtl="0">
              <a:buNone/>
              <a:defRPr sz="1067">
                <a:solidFill>
                  <a:schemeClr val="tx1">
                    <a:lumMod val="75000"/>
                    <a:lumOff val="25000"/>
                  </a:schemeClr>
                </a:solidFill>
              </a:defRPr>
            </a:lvl1pPr>
          </a:lstStyle>
          <a:p>
            <a:r>
              <a:rPr lang="en-US" dirty="0"/>
              <a:t>Image Holder</a:t>
            </a:r>
          </a:p>
        </p:txBody>
      </p:sp>
      <p:sp>
        <p:nvSpPr>
          <p:cNvPr id="42" name="Picture Placeholder 7"/>
          <p:cNvSpPr>
            <a:spLocks noGrp="1"/>
          </p:cNvSpPr>
          <p:nvPr>
            <p:ph type="pic" sz="quarter" idx="16" hasCustomPrompt="1"/>
          </p:nvPr>
        </p:nvSpPr>
        <p:spPr>
          <a:xfrm>
            <a:off x="9789352" y="4243556"/>
            <a:ext cx="1504504" cy="1504504"/>
          </a:xfrm>
          <a:prstGeom prst="ellipse">
            <a:avLst/>
          </a:prstGeom>
          <a:solidFill>
            <a:schemeClr val="tx2">
              <a:lumMod val="10000"/>
              <a:lumOff val="90000"/>
            </a:schemeClr>
          </a:solidFill>
          <a:ln w="57150">
            <a:solidFill>
              <a:schemeClr val="accent4"/>
            </a:solidFill>
          </a:ln>
          <a:effectLst>
            <a:innerShdw blurRad="63500" dist="50800" dir="16200000">
              <a:prstClr val="black">
                <a:alpha val="50000"/>
              </a:prstClr>
            </a:innerShdw>
          </a:effectLst>
        </p:spPr>
        <p:txBody>
          <a:bodyPr lIns="0" tIns="91440" rIns="0" bIns="91440" anchor="b"/>
          <a:lstStyle>
            <a:lvl1pPr algn="ctr" rtl="0">
              <a:buNone/>
              <a:defRPr sz="1067">
                <a:solidFill>
                  <a:schemeClr val="tx1">
                    <a:lumMod val="75000"/>
                    <a:lumOff val="25000"/>
                  </a:schemeClr>
                </a:solidFill>
              </a:defRPr>
            </a:lvl1pPr>
          </a:lstStyle>
          <a:p>
            <a:r>
              <a:rPr lang="en-US" dirty="0"/>
              <a:t>Image Holder</a:t>
            </a:r>
          </a:p>
        </p:txBody>
      </p:sp>
      <p:sp>
        <p:nvSpPr>
          <p:cNvPr id="10" name="Text Placeholder 3">
            <a:extLst>
              <a:ext uri="{FF2B5EF4-FFF2-40B4-BE49-F238E27FC236}">
                <a16:creationId xmlns:a16="http://schemas.microsoft.com/office/drawing/2014/main" id="{2607E174-D730-4EED-987C-6E1258588E7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8736CA5D-5743-4A68-9563-A5F21EF6B1A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4101738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Slide Layout MSSGP047">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4786899" y="2077720"/>
            <a:ext cx="2613659" cy="2613659"/>
          </a:xfrm>
          <a:prstGeom prst="ellipse">
            <a:avLst/>
          </a:prstGeom>
          <a:solidFill>
            <a:schemeClr val="tx2">
              <a:lumMod val="10000"/>
              <a:lumOff val="90000"/>
            </a:schemeClr>
          </a:solidFill>
          <a:ln w="76200">
            <a:solidFill>
              <a:schemeClr val="accent3"/>
            </a:solidFill>
          </a:ln>
          <a:effectLst>
            <a:innerShdw blurRad="63500" dist="50800" dir="16200000">
              <a:prstClr val="black">
                <a:alpha val="50000"/>
              </a:prstClr>
            </a:innerShdw>
          </a:effectLst>
        </p:spPr>
        <p:txBody>
          <a:bodyPr lIns="0" tIns="91440" rIns="0" bIns="182880" anchor="b"/>
          <a:lstStyle>
            <a:lvl1pPr algn="ctr" rtl="0">
              <a:buNone/>
              <a:defRPr sz="1333">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13" hasCustomPrompt="1"/>
          </p:nvPr>
        </p:nvSpPr>
        <p:spPr>
          <a:xfrm>
            <a:off x="735763" y="2636551"/>
            <a:ext cx="1495997" cy="1495997"/>
          </a:xfrm>
          <a:prstGeom prst="ellipse">
            <a:avLst/>
          </a:prstGeom>
          <a:solidFill>
            <a:schemeClr val="tx2">
              <a:lumMod val="10000"/>
              <a:lumOff val="90000"/>
            </a:schemeClr>
          </a:solidFill>
          <a:ln w="76200">
            <a:solidFill>
              <a:schemeClr val="accent1"/>
            </a:solidFill>
          </a:ln>
          <a:effectLst>
            <a:innerShdw blurRad="63500" dist="50800" dir="16200000">
              <a:prstClr val="black">
                <a:alpha val="50000"/>
              </a:prstClr>
            </a:innerShdw>
          </a:effectLst>
        </p:spPr>
        <p:txBody>
          <a:bodyPr lIns="0" tIns="91440" rIns="0" bIns="91440" anchor="b"/>
          <a:lstStyle>
            <a:lvl1pPr algn="ctr" rtl="0">
              <a:buNone/>
              <a:defRPr sz="1067">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4" hasCustomPrompt="1"/>
          </p:nvPr>
        </p:nvSpPr>
        <p:spPr>
          <a:xfrm>
            <a:off x="2591729" y="2466949"/>
            <a:ext cx="1835200" cy="1835200"/>
          </a:xfrm>
          <a:prstGeom prst="ellipse">
            <a:avLst/>
          </a:prstGeom>
          <a:solidFill>
            <a:schemeClr val="tx2">
              <a:lumMod val="10000"/>
              <a:lumOff val="90000"/>
            </a:schemeClr>
          </a:solidFill>
          <a:ln w="76200">
            <a:solidFill>
              <a:schemeClr val="accent2"/>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13" name="Picture Placeholder 7"/>
          <p:cNvSpPr>
            <a:spLocks noGrp="1"/>
          </p:cNvSpPr>
          <p:nvPr>
            <p:ph type="pic" sz="quarter" idx="15" hasCustomPrompt="1"/>
          </p:nvPr>
        </p:nvSpPr>
        <p:spPr>
          <a:xfrm>
            <a:off x="9955695" y="2636551"/>
            <a:ext cx="1495997" cy="1495997"/>
          </a:xfrm>
          <a:prstGeom prst="ellipse">
            <a:avLst/>
          </a:prstGeom>
          <a:solidFill>
            <a:schemeClr val="tx2">
              <a:lumMod val="10000"/>
              <a:lumOff val="90000"/>
            </a:schemeClr>
          </a:solidFill>
          <a:ln w="76200">
            <a:solidFill>
              <a:schemeClr val="accent5"/>
            </a:solidFill>
          </a:ln>
          <a:effectLst>
            <a:innerShdw blurRad="63500" dist="50800" dir="16200000">
              <a:prstClr val="black">
                <a:alpha val="50000"/>
              </a:prstClr>
            </a:innerShdw>
          </a:effectLst>
        </p:spPr>
        <p:txBody>
          <a:bodyPr lIns="0" tIns="91440" rIns="0" bIns="91440" anchor="b"/>
          <a:lstStyle>
            <a:lvl1pPr algn="ctr" rtl="0">
              <a:buNone/>
              <a:defRPr sz="1067">
                <a:solidFill>
                  <a:schemeClr val="tx1">
                    <a:lumMod val="75000"/>
                    <a:lumOff val="25000"/>
                  </a:schemeClr>
                </a:solidFill>
              </a:defRPr>
            </a:lvl1pPr>
          </a:lstStyle>
          <a:p>
            <a:r>
              <a:rPr lang="en-US" dirty="0"/>
              <a:t>Image Holder</a:t>
            </a:r>
          </a:p>
        </p:txBody>
      </p:sp>
      <p:sp>
        <p:nvSpPr>
          <p:cNvPr id="12" name="Picture Placeholder 7"/>
          <p:cNvSpPr>
            <a:spLocks noGrp="1"/>
          </p:cNvSpPr>
          <p:nvPr>
            <p:ph type="pic" sz="quarter" idx="16" hasCustomPrompt="1"/>
          </p:nvPr>
        </p:nvSpPr>
        <p:spPr>
          <a:xfrm>
            <a:off x="7760527" y="2466949"/>
            <a:ext cx="1835200" cy="1835200"/>
          </a:xfrm>
          <a:prstGeom prst="ellipse">
            <a:avLst/>
          </a:prstGeom>
          <a:solidFill>
            <a:schemeClr val="tx2">
              <a:lumMod val="10000"/>
              <a:lumOff val="90000"/>
            </a:schemeClr>
          </a:solidFill>
          <a:ln w="76200">
            <a:solidFill>
              <a:schemeClr val="accent4"/>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15" name="Text Placeholder 3">
            <a:extLst>
              <a:ext uri="{FF2B5EF4-FFF2-40B4-BE49-F238E27FC236}">
                <a16:creationId xmlns:a16="http://schemas.microsoft.com/office/drawing/2014/main" id="{E9D6B25D-51A7-46D8-97F6-9D38F3F34BC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6" name="Title 2">
            <a:extLst>
              <a:ext uri="{FF2B5EF4-FFF2-40B4-BE49-F238E27FC236}">
                <a16:creationId xmlns:a16="http://schemas.microsoft.com/office/drawing/2014/main" id="{2A63AD74-8F86-4BEC-9A50-BB7A6F85EF3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9096806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Slide Layout MSSGP048">
    <p:spTree>
      <p:nvGrpSpPr>
        <p:cNvPr id="1" name=""/>
        <p:cNvGrpSpPr/>
        <p:nvPr/>
      </p:nvGrpSpPr>
      <p:grpSpPr>
        <a:xfrm>
          <a:off x="0" y="0"/>
          <a:ext cx="0" cy="0"/>
          <a:chOff x="0" y="0"/>
          <a:chExt cx="0" cy="0"/>
        </a:xfrm>
      </p:grpSpPr>
      <p:sp>
        <p:nvSpPr>
          <p:cNvPr id="45" name="Picture Placeholder 7"/>
          <p:cNvSpPr>
            <a:spLocks noGrp="1"/>
          </p:cNvSpPr>
          <p:nvPr>
            <p:ph type="pic" sz="quarter" idx="13" hasCustomPrompt="1"/>
          </p:nvPr>
        </p:nvSpPr>
        <p:spPr>
          <a:xfrm>
            <a:off x="792288" y="1763392"/>
            <a:ext cx="1507112" cy="1507112"/>
          </a:xfrm>
          <a:prstGeom prst="ellipse">
            <a:avLst/>
          </a:prstGeom>
          <a:solidFill>
            <a:schemeClr val="tx2">
              <a:lumMod val="10000"/>
              <a:lumOff val="90000"/>
            </a:schemeClr>
          </a:solidFill>
          <a:ln w="57150">
            <a:solidFill>
              <a:schemeClr val="accent1"/>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46" name="Picture Placeholder 7"/>
          <p:cNvSpPr>
            <a:spLocks noGrp="1"/>
          </p:cNvSpPr>
          <p:nvPr>
            <p:ph type="pic" sz="quarter" idx="14" hasCustomPrompt="1"/>
          </p:nvPr>
        </p:nvSpPr>
        <p:spPr>
          <a:xfrm>
            <a:off x="3064827" y="1763392"/>
            <a:ext cx="1507112" cy="1507112"/>
          </a:xfrm>
          <a:prstGeom prst="ellipse">
            <a:avLst/>
          </a:prstGeom>
          <a:solidFill>
            <a:schemeClr val="tx2">
              <a:lumMod val="10000"/>
              <a:lumOff val="90000"/>
            </a:schemeClr>
          </a:solidFill>
          <a:ln w="57150">
            <a:solidFill>
              <a:schemeClr val="accent2"/>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47" name="Picture Placeholder 7"/>
          <p:cNvSpPr>
            <a:spLocks noGrp="1"/>
          </p:cNvSpPr>
          <p:nvPr>
            <p:ph type="pic" sz="quarter" idx="15" hasCustomPrompt="1"/>
          </p:nvPr>
        </p:nvSpPr>
        <p:spPr>
          <a:xfrm>
            <a:off x="5337364" y="1763392"/>
            <a:ext cx="1507112" cy="1507112"/>
          </a:xfrm>
          <a:prstGeom prst="ellipse">
            <a:avLst/>
          </a:prstGeom>
          <a:solidFill>
            <a:schemeClr val="tx2">
              <a:lumMod val="10000"/>
              <a:lumOff val="90000"/>
            </a:schemeClr>
          </a:solidFill>
          <a:ln w="57150">
            <a:solidFill>
              <a:schemeClr val="accent3"/>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48" name="Picture Placeholder 7"/>
          <p:cNvSpPr>
            <a:spLocks noGrp="1"/>
          </p:cNvSpPr>
          <p:nvPr>
            <p:ph type="pic" sz="quarter" idx="16" hasCustomPrompt="1"/>
          </p:nvPr>
        </p:nvSpPr>
        <p:spPr>
          <a:xfrm>
            <a:off x="9882440" y="1763392"/>
            <a:ext cx="1507112" cy="1507112"/>
          </a:xfrm>
          <a:prstGeom prst="ellipse">
            <a:avLst/>
          </a:prstGeom>
          <a:solidFill>
            <a:schemeClr val="tx2">
              <a:lumMod val="10000"/>
              <a:lumOff val="90000"/>
            </a:schemeClr>
          </a:solidFill>
          <a:ln w="57150">
            <a:solidFill>
              <a:schemeClr val="accent5"/>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49" name="Picture Placeholder 7"/>
          <p:cNvSpPr>
            <a:spLocks noGrp="1"/>
          </p:cNvSpPr>
          <p:nvPr>
            <p:ph type="pic" sz="quarter" idx="17" hasCustomPrompt="1"/>
          </p:nvPr>
        </p:nvSpPr>
        <p:spPr>
          <a:xfrm>
            <a:off x="7609903" y="1763392"/>
            <a:ext cx="1507112" cy="1507112"/>
          </a:xfrm>
          <a:prstGeom prst="ellipse">
            <a:avLst/>
          </a:prstGeom>
          <a:solidFill>
            <a:schemeClr val="tx2">
              <a:lumMod val="10000"/>
              <a:lumOff val="90000"/>
            </a:schemeClr>
          </a:solidFill>
          <a:ln w="57150">
            <a:solidFill>
              <a:schemeClr val="accent4"/>
            </a:solidFill>
          </a:ln>
          <a:effectLst>
            <a:innerShdw blurRad="63500" dist="50800" dir="16200000">
              <a:prstClr val="black">
                <a:alpha val="50000"/>
              </a:prstClr>
            </a:innerShdw>
          </a:effectLst>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11" name="Text Placeholder 3">
            <a:extLst>
              <a:ext uri="{FF2B5EF4-FFF2-40B4-BE49-F238E27FC236}">
                <a16:creationId xmlns:a16="http://schemas.microsoft.com/office/drawing/2014/main" id="{48FB7E3F-7ABA-47C1-AD76-A88D7020252A}"/>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2" name="Title 2">
            <a:extLst>
              <a:ext uri="{FF2B5EF4-FFF2-40B4-BE49-F238E27FC236}">
                <a16:creationId xmlns:a16="http://schemas.microsoft.com/office/drawing/2014/main" id="{8F161BAA-DA2F-4C59-80DA-D81AF5FC529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1007060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Slide Layout MSSGP049">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907640" y="1693672"/>
            <a:ext cx="1217784" cy="1217784"/>
          </a:xfrm>
          <a:prstGeom prst="ellipse">
            <a:avLst/>
          </a:prstGeom>
          <a:solidFill>
            <a:schemeClr val="tx2">
              <a:lumMod val="10000"/>
              <a:lumOff val="90000"/>
            </a:schemeClr>
          </a:solidFill>
          <a:ln w="76200">
            <a:solidFill>
              <a:schemeClr val="accent3"/>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11" name="Picture Placeholder 7"/>
          <p:cNvSpPr>
            <a:spLocks noGrp="1"/>
          </p:cNvSpPr>
          <p:nvPr>
            <p:ph type="pic" sz="quarter" idx="13" hasCustomPrompt="1"/>
          </p:nvPr>
        </p:nvSpPr>
        <p:spPr>
          <a:xfrm>
            <a:off x="1201333" y="1693672"/>
            <a:ext cx="1217784" cy="1217784"/>
          </a:xfrm>
          <a:prstGeom prst="ellipse">
            <a:avLst/>
          </a:prstGeom>
          <a:solidFill>
            <a:schemeClr val="tx2">
              <a:lumMod val="10000"/>
              <a:lumOff val="90000"/>
            </a:schemeClr>
          </a:solidFill>
          <a:ln w="76200">
            <a:solidFill>
              <a:schemeClr val="accent1"/>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4" hasCustomPrompt="1"/>
          </p:nvPr>
        </p:nvSpPr>
        <p:spPr>
          <a:xfrm>
            <a:off x="4054488" y="1693672"/>
            <a:ext cx="1217784" cy="1217784"/>
          </a:xfrm>
          <a:prstGeom prst="ellipse">
            <a:avLst/>
          </a:prstGeom>
          <a:solidFill>
            <a:schemeClr val="tx2">
              <a:lumMod val="10000"/>
              <a:lumOff val="90000"/>
            </a:schemeClr>
          </a:solidFill>
          <a:ln w="76200">
            <a:solidFill>
              <a:schemeClr val="accent2"/>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13" name="Picture Placeholder 7"/>
          <p:cNvSpPr>
            <a:spLocks noGrp="1"/>
          </p:cNvSpPr>
          <p:nvPr>
            <p:ph type="pic" sz="quarter" idx="15" hasCustomPrompt="1"/>
          </p:nvPr>
        </p:nvSpPr>
        <p:spPr>
          <a:xfrm>
            <a:off x="9760795" y="1693672"/>
            <a:ext cx="1217784" cy="1217784"/>
          </a:xfrm>
          <a:prstGeom prst="ellipse">
            <a:avLst/>
          </a:prstGeom>
          <a:solidFill>
            <a:schemeClr val="tx2">
              <a:lumMod val="10000"/>
              <a:lumOff val="90000"/>
            </a:schemeClr>
          </a:solidFill>
          <a:ln w="76200">
            <a:solidFill>
              <a:schemeClr val="accent4"/>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22" name="Picture Placeholder 7"/>
          <p:cNvSpPr>
            <a:spLocks noGrp="1"/>
          </p:cNvSpPr>
          <p:nvPr>
            <p:ph type="pic" sz="quarter" idx="16" hasCustomPrompt="1"/>
          </p:nvPr>
        </p:nvSpPr>
        <p:spPr>
          <a:xfrm>
            <a:off x="6907640" y="4132472"/>
            <a:ext cx="1217784" cy="1217784"/>
          </a:xfrm>
          <a:prstGeom prst="ellipse">
            <a:avLst/>
          </a:prstGeom>
          <a:solidFill>
            <a:schemeClr val="tx2">
              <a:lumMod val="10000"/>
              <a:lumOff val="90000"/>
            </a:schemeClr>
          </a:solidFill>
          <a:ln w="76200">
            <a:solidFill>
              <a:schemeClr val="accent3"/>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23" name="Picture Placeholder 7"/>
          <p:cNvSpPr>
            <a:spLocks noGrp="1"/>
          </p:cNvSpPr>
          <p:nvPr>
            <p:ph type="pic" sz="quarter" idx="17" hasCustomPrompt="1"/>
          </p:nvPr>
        </p:nvSpPr>
        <p:spPr>
          <a:xfrm>
            <a:off x="1201333" y="4132472"/>
            <a:ext cx="1217784" cy="1217784"/>
          </a:xfrm>
          <a:prstGeom prst="ellipse">
            <a:avLst/>
          </a:prstGeom>
          <a:solidFill>
            <a:schemeClr val="tx2">
              <a:lumMod val="10000"/>
              <a:lumOff val="90000"/>
            </a:schemeClr>
          </a:solidFill>
          <a:ln w="76200">
            <a:solidFill>
              <a:schemeClr val="accent1"/>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24" name="Picture Placeholder 7"/>
          <p:cNvSpPr>
            <a:spLocks noGrp="1"/>
          </p:cNvSpPr>
          <p:nvPr>
            <p:ph type="pic" sz="quarter" idx="18" hasCustomPrompt="1"/>
          </p:nvPr>
        </p:nvSpPr>
        <p:spPr>
          <a:xfrm>
            <a:off x="4054488" y="4132472"/>
            <a:ext cx="1217784" cy="1217784"/>
          </a:xfrm>
          <a:prstGeom prst="ellipse">
            <a:avLst/>
          </a:prstGeom>
          <a:solidFill>
            <a:schemeClr val="tx2">
              <a:lumMod val="10000"/>
              <a:lumOff val="90000"/>
            </a:schemeClr>
          </a:solidFill>
          <a:ln w="76200">
            <a:solidFill>
              <a:schemeClr val="accent2"/>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25" name="Picture Placeholder 7"/>
          <p:cNvSpPr>
            <a:spLocks noGrp="1"/>
          </p:cNvSpPr>
          <p:nvPr>
            <p:ph type="pic" sz="quarter" idx="19" hasCustomPrompt="1"/>
          </p:nvPr>
        </p:nvSpPr>
        <p:spPr>
          <a:xfrm>
            <a:off x="9760795" y="4132472"/>
            <a:ext cx="1217784" cy="1217784"/>
          </a:xfrm>
          <a:prstGeom prst="ellipse">
            <a:avLst/>
          </a:prstGeom>
          <a:solidFill>
            <a:schemeClr val="tx2">
              <a:lumMod val="10000"/>
              <a:lumOff val="90000"/>
            </a:schemeClr>
          </a:solidFill>
          <a:ln w="76200">
            <a:solidFill>
              <a:schemeClr val="accent4"/>
            </a:solidFill>
          </a:ln>
          <a:effectLst>
            <a:innerShdw blurRad="63500" dist="50800" dir="16200000">
              <a:prstClr val="black">
                <a:alpha val="50000"/>
              </a:prstClr>
            </a:innerShdw>
          </a:effectLst>
        </p:spPr>
        <p:txBody>
          <a:bodyPr lIns="0" tIns="91440" rIns="0" bIns="0" anchor="b"/>
          <a:lstStyle>
            <a:lvl1pPr algn="ctr" rtl="0">
              <a:buNone/>
              <a:defRPr sz="667">
                <a:solidFill>
                  <a:schemeClr val="tx1">
                    <a:lumMod val="75000"/>
                    <a:lumOff val="25000"/>
                  </a:schemeClr>
                </a:solidFill>
              </a:defRPr>
            </a:lvl1pPr>
          </a:lstStyle>
          <a:p>
            <a:r>
              <a:rPr lang="en-US" dirty="0"/>
              <a:t>Image Holder</a:t>
            </a:r>
          </a:p>
        </p:txBody>
      </p:sp>
      <p:sp>
        <p:nvSpPr>
          <p:cNvPr id="15" name="Text Placeholder 3">
            <a:extLst>
              <a:ext uri="{FF2B5EF4-FFF2-40B4-BE49-F238E27FC236}">
                <a16:creationId xmlns:a16="http://schemas.microsoft.com/office/drawing/2014/main" id="{63168FB7-7FA2-4168-AE28-8AA229A1CCA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6" name="Title 2">
            <a:extLst>
              <a:ext uri="{FF2B5EF4-FFF2-40B4-BE49-F238E27FC236}">
                <a16:creationId xmlns:a16="http://schemas.microsoft.com/office/drawing/2014/main" id="{53CF5D11-FB0F-4E68-B7BF-D70175826E6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8671456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lide Layout MSSGP050">
    <p:spTree>
      <p:nvGrpSpPr>
        <p:cNvPr id="1" name=""/>
        <p:cNvGrpSpPr/>
        <p:nvPr/>
      </p:nvGrpSpPr>
      <p:grpSpPr>
        <a:xfrm>
          <a:off x="0" y="0"/>
          <a:ext cx="0" cy="0"/>
          <a:chOff x="0" y="0"/>
          <a:chExt cx="0" cy="0"/>
        </a:xfrm>
      </p:grpSpPr>
      <p:sp>
        <p:nvSpPr>
          <p:cNvPr id="64" name="Picture Placeholder 7"/>
          <p:cNvSpPr>
            <a:spLocks noGrp="1"/>
          </p:cNvSpPr>
          <p:nvPr>
            <p:ph type="pic" sz="quarter" idx="13" hasCustomPrompt="1"/>
          </p:nvPr>
        </p:nvSpPr>
        <p:spPr>
          <a:xfrm>
            <a:off x="622808" y="1573107"/>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16" name="Text Placeholder 3">
            <a:extLst>
              <a:ext uri="{FF2B5EF4-FFF2-40B4-BE49-F238E27FC236}">
                <a16:creationId xmlns:a16="http://schemas.microsoft.com/office/drawing/2014/main" id="{757CC944-E33D-4752-8C98-B8ABFB2F8FC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7" name="Title 2">
            <a:extLst>
              <a:ext uri="{FF2B5EF4-FFF2-40B4-BE49-F238E27FC236}">
                <a16:creationId xmlns:a16="http://schemas.microsoft.com/office/drawing/2014/main" id="{7912027B-D600-4955-ADBB-09BAFEF9CC7D}"/>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9" name="Picture Placeholder 7">
            <a:extLst>
              <a:ext uri="{FF2B5EF4-FFF2-40B4-BE49-F238E27FC236}">
                <a16:creationId xmlns:a16="http://schemas.microsoft.com/office/drawing/2014/main" id="{A17F316A-4D76-463E-9E44-E7784282A87D}"/>
              </a:ext>
            </a:extLst>
          </p:cNvPr>
          <p:cNvSpPr>
            <a:spLocks noGrp="1"/>
          </p:cNvSpPr>
          <p:nvPr>
            <p:ph type="pic" sz="quarter" idx="23" hasCustomPrompt="1"/>
          </p:nvPr>
        </p:nvSpPr>
        <p:spPr>
          <a:xfrm>
            <a:off x="622808" y="4009618"/>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2" name="Picture Placeholder 7">
            <a:extLst>
              <a:ext uri="{FF2B5EF4-FFF2-40B4-BE49-F238E27FC236}">
                <a16:creationId xmlns:a16="http://schemas.microsoft.com/office/drawing/2014/main" id="{4DF5A172-6449-47E2-806C-221CCF90C3EF}"/>
              </a:ext>
            </a:extLst>
          </p:cNvPr>
          <p:cNvSpPr>
            <a:spLocks noGrp="1"/>
          </p:cNvSpPr>
          <p:nvPr>
            <p:ph type="pic" sz="quarter" idx="24" hasCustomPrompt="1"/>
          </p:nvPr>
        </p:nvSpPr>
        <p:spPr>
          <a:xfrm>
            <a:off x="2895347" y="1573107"/>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3" name="Picture Placeholder 7">
            <a:extLst>
              <a:ext uri="{FF2B5EF4-FFF2-40B4-BE49-F238E27FC236}">
                <a16:creationId xmlns:a16="http://schemas.microsoft.com/office/drawing/2014/main" id="{51846BFA-D7ED-4878-8DA5-E300874ABD48}"/>
              </a:ext>
            </a:extLst>
          </p:cNvPr>
          <p:cNvSpPr>
            <a:spLocks noGrp="1"/>
          </p:cNvSpPr>
          <p:nvPr>
            <p:ph type="pic" sz="quarter" idx="25" hasCustomPrompt="1"/>
          </p:nvPr>
        </p:nvSpPr>
        <p:spPr>
          <a:xfrm>
            <a:off x="2895347" y="4009618"/>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4" name="Picture Placeholder 7">
            <a:extLst>
              <a:ext uri="{FF2B5EF4-FFF2-40B4-BE49-F238E27FC236}">
                <a16:creationId xmlns:a16="http://schemas.microsoft.com/office/drawing/2014/main" id="{DC6FD504-373B-4CE3-B201-6DE2822FA627}"/>
              </a:ext>
            </a:extLst>
          </p:cNvPr>
          <p:cNvSpPr>
            <a:spLocks noGrp="1"/>
          </p:cNvSpPr>
          <p:nvPr>
            <p:ph type="pic" sz="quarter" idx="26" hasCustomPrompt="1"/>
          </p:nvPr>
        </p:nvSpPr>
        <p:spPr>
          <a:xfrm>
            <a:off x="5167884" y="1573107"/>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5" name="Picture Placeholder 7">
            <a:extLst>
              <a:ext uri="{FF2B5EF4-FFF2-40B4-BE49-F238E27FC236}">
                <a16:creationId xmlns:a16="http://schemas.microsoft.com/office/drawing/2014/main" id="{66E1EFEB-7A1E-47F5-89B7-5B8BDB340DB4}"/>
              </a:ext>
            </a:extLst>
          </p:cNvPr>
          <p:cNvSpPr>
            <a:spLocks noGrp="1"/>
          </p:cNvSpPr>
          <p:nvPr>
            <p:ph type="pic" sz="quarter" idx="27" hasCustomPrompt="1"/>
          </p:nvPr>
        </p:nvSpPr>
        <p:spPr>
          <a:xfrm>
            <a:off x="5167884" y="4009618"/>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6" name="Picture Placeholder 7">
            <a:extLst>
              <a:ext uri="{FF2B5EF4-FFF2-40B4-BE49-F238E27FC236}">
                <a16:creationId xmlns:a16="http://schemas.microsoft.com/office/drawing/2014/main" id="{AAE175DC-EB00-4831-AC85-390770C533B6}"/>
              </a:ext>
            </a:extLst>
          </p:cNvPr>
          <p:cNvSpPr>
            <a:spLocks noGrp="1"/>
          </p:cNvSpPr>
          <p:nvPr>
            <p:ph type="pic" sz="quarter" idx="28" hasCustomPrompt="1"/>
          </p:nvPr>
        </p:nvSpPr>
        <p:spPr>
          <a:xfrm>
            <a:off x="7440423" y="1573107"/>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7" name="Picture Placeholder 7">
            <a:extLst>
              <a:ext uri="{FF2B5EF4-FFF2-40B4-BE49-F238E27FC236}">
                <a16:creationId xmlns:a16="http://schemas.microsoft.com/office/drawing/2014/main" id="{179AB550-79FD-4C06-9645-15259F8FD7DA}"/>
              </a:ext>
            </a:extLst>
          </p:cNvPr>
          <p:cNvSpPr>
            <a:spLocks noGrp="1"/>
          </p:cNvSpPr>
          <p:nvPr>
            <p:ph type="pic" sz="quarter" idx="29" hasCustomPrompt="1"/>
          </p:nvPr>
        </p:nvSpPr>
        <p:spPr>
          <a:xfrm>
            <a:off x="7440423" y="4009618"/>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8" name="Picture Placeholder 7">
            <a:extLst>
              <a:ext uri="{FF2B5EF4-FFF2-40B4-BE49-F238E27FC236}">
                <a16:creationId xmlns:a16="http://schemas.microsoft.com/office/drawing/2014/main" id="{8CA56260-2F6A-4ADE-ACAB-F9A2F8D4B793}"/>
              </a:ext>
            </a:extLst>
          </p:cNvPr>
          <p:cNvSpPr>
            <a:spLocks noGrp="1"/>
          </p:cNvSpPr>
          <p:nvPr>
            <p:ph type="pic" sz="quarter" idx="30" hasCustomPrompt="1"/>
          </p:nvPr>
        </p:nvSpPr>
        <p:spPr>
          <a:xfrm>
            <a:off x="9712960" y="1573107"/>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
        <p:nvSpPr>
          <p:cNvPr id="29" name="Picture Placeholder 7">
            <a:extLst>
              <a:ext uri="{FF2B5EF4-FFF2-40B4-BE49-F238E27FC236}">
                <a16:creationId xmlns:a16="http://schemas.microsoft.com/office/drawing/2014/main" id="{A37FB9EC-FF51-4164-AA43-EA8B6E3BBA72}"/>
              </a:ext>
            </a:extLst>
          </p:cNvPr>
          <p:cNvSpPr>
            <a:spLocks noGrp="1"/>
          </p:cNvSpPr>
          <p:nvPr>
            <p:ph type="pic" sz="quarter" idx="31" hasCustomPrompt="1"/>
          </p:nvPr>
        </p:nvSpPr>
        <p:spPr>
          <a:xfrm>
            <a:off x="9712960" y="4009618"/>
            <a:ext cx="1846072" cy="1302708"/>
          </a:xfrm>
          <a:prstGeom prst="roundRect">
            <a:avLst>
              <a:gd name="adj" fmla="val 6528"/>
            </a:avLst>
          </a:prstGeom>
          <a:solidFill>
            <a:schemeClr val="bg1">
              <a:lumMod val="95000"/>
            </a:schemeClr>
          </a:solidFill>
          <a:ln w="19050">
            <a:noFill/>
          </a:ln>
          <a:effectLst/>
        </p:spPr>
        <p:txBody>
          <a:bodyPr lIns="0" tIns="91440" rIns="0" bIns="91440" anchor="b"/>
          <a:lstStyle>
            <a:lvl1pPr algn="ctr" rtl="0">
              <a:buNone/>
              <a:defRPr sz="933">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09607152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Slide Layout MSSGP051">
    <p:spTree>
      <p:nvGrpSpPr>
        <p:cNvPr id="1" name=""/>
        <p:cNvGrpSpPr/>
        <p:nvPr/>
      </p:nvGrpSpPr>
      <p:grpSpPr>
        <a:xfrm>
          <a:off x="0" y="0"/>
          <a:ext cx="0" cy="0"/>
          <a:chOff x="0" y="0"/>
          <a:chExt cx="0" cy="0"/>
        </a:xfrm>
      </p:grpSpPr>
      <p:sp>
        <p:nvSpPr>
          <p:cNvPr id="39" name="Picture Placeholder 7"/>
          <p:cNvSpPr>
            <a:spLocks noGrp="1"/>
          </p:cNvSpPr>
          <p:nvPr>
            <p:ph type="pic" sz="quarter" idx="13" hasCustomPrompt="1"/>
          </p:nvPr>
        </p:nvSpPr>
        <p:spPr>
          <a:xfrm>
            <a:off x="4135120" y="229446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7" name="Picture Placeholder 7"/>
          <p:cNvSpPr>
            <a:spLocks noGrp="1"/>
          </p:cNvSpPr>
          <p:nvPr>
            <p:ph type="pic" sz="quarter" idx="17" hasCustomPrompt="1"/>
          </p:nvPr>
        </p:nvSpPr>
        <p:spPr>
          <a:xfrm>
            <a:off x="5500624" y="163914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8" name="Picture Placeholder 7"/>
          <p:cNvSpPr>
            <a:spLocks noGrp="1"/>
          </p:cNvSpPr>
          <p:nvPr>
            <p:ph type="pic" sz="quarter" idx="21" hasCustomPrompt="1"/>
          </p:nvPr>
        </p:nvSpPr>
        <p:spPr>
          <a:xfrm>
            <a:off x="4744720" y="499194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49" name="Picture Placeholder 7"/>
          <p:cNvSpPr>
            <a:spLocks noGrp="1"/>
          </p:cNvSpPr>
          <p:nvPr>
            <p:ph type="pic" sz="quarter" idx="22" hasCustomPrompt="1"/>
          </p:nvPr>
        </p:nvSpPr>
        <p:spPr>
          <a:xfrm>
            <a:off x="5303520" y="3090333"/>
            <a:ext cx="1584960" cy="1584960"/>
          </a:xfrm>
          <a:prstGeom prst="ellipse">
            <a:avLst/>
          </a:prstGeom>
          <a:solidFill>
            <a:schemeClr val="bg1"/>
          </a:solidFill>
          <a:ln w="28575" cap="flat" cmpd="sng" algn="ctr">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b"/>
          <a:lstStyle>
            <a:lvl1pPr marL="0" indent="0" algn="ctr">
              <a:buNone/>
              <a:defRPr lang="en-US" sz="667" b="1" dirty="0">
                <a:solidFill>
                  <a:schemeClr val="tx1">
                    <a:lumMod val="75000"/>
                    <a:lumOff val="25000"/>
                  </a:schemeClr>
                </a:solidFill>
              </a:defRPr>
            </a:lvl1pPr>
          </a:lstStyle>
          <a:p>
            <a:pPr marL="0" lvl="0" algn="ctr"/>
            <a:r>
              <a:rPr lang="en-US" dirty="0"/>
              <a:t>Image Holder</a:t>
            </a:r>
          </a:p>
        </p:txBody>
      </p:sp>
      <p:sp>
        <p:nvSpPr>
          <p:cNvPr id="50" name="Picture Placeholder 7"/>
          <p:cNvSpPr>
            <a:spLocks noGrp="1"/>
          </p:cNvSpPr>
          <p:nvPr>
            <p:ph type="pic" sz="quarter" idx="23" hasCustomPrompt="1"/>
          </p:nvPr>
        </p:nvSpPr>
        <p:spPr>
          <a:xfrm>
            <a:off x="3799840" y="378290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1" name="Picture Placeholder 7"/>
          <p:cNvSpPr>
            <a:spLocks noGrp="1"/>
          </p:cNvSpPr>
          <p:nvPr>
            <p:ph type="pic" sz="quarter" idx="24" hasCustomPrompt="1"/>
          </p:nvPr>
        </p:nvSpPr>
        <p:spPr>
          <a:xfrm>
            <a:off x="6268720" y="499194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2" name="Picture Placeholder 7"/>
          <p:cNvSpPr>
            <a:spLocks noGrp="1"/>
          </p:cNvSpPr>
          <p:nvPr>
            <p:ph type="pic" sz="quarter" idx="25" hasCustomPrompt="1"/>
          </p:nvPr>
        </p:nvSpPr>
        <p:spPr>
          <a:xfrm>
            <a:off x="6888480" y="229446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53" name="Picture Placeholder 7"/>
          <p:cNvSpPr>
            <a:spLocks noGrp="1"/>
          </p:cNvSpPr>
          <p:nvPr>
            <p:ph type="pic" sz="quarter" idx="26" hasCustomPrompt="1"/>
          </p:nvPr>
        </p:nvSpPr>
        <p:spPr>
          <a:xfrm>
            <a:off x="7221728" y="3782907"/>
            <a:ext cx="1170432" cy="1170432"/>
          </a:xfrm>
          <a:prstGeom prst="ellipse">
            <a:avLst/>
          </a:prstGeom>
          <a:solidFill>
            <a:schemeClr val="tx2">
              <a:lumMod val="10000"/>
              <a:lumOff val="90000"/>
            </a:schemeClr>
          </a:solidFill>
          <a:ln w="12700">
            <a:noFill/>
          </a:ln>
        </p:spPr>
        <p:txBody>
          <a:bodyPr lIns="0" tIns="91440" rIns="0" bIns="0" anchor="b"/>
          <a:lstStyle>
            <a:lvl1pPr algn="ctr" rtl="0">
              <a:buNone/>
              <a:defRPr sz="800">
                <a:solidFill>
                  <a:schemeClr val="tx1">
                    <a:lumMod val="75000"/>
                    <a:lumOff val="25000"/>
                  </a:schemeClr>
                </a:solidFill>
              </a:defRPr>
            </a:lvl1pPr>
          </a:lstStyle>
          <a:p>
            <a:r>
              <a:rPr lang="en-US" dirty="0"/>
              <a:t>Image Holder</a:t>
            </a:r>
          </a:p>
        </p:txBody>
      </p:sp>
      <p:sp>
        <p:nvSpPr>
          <p:cNvPr id="14" name="Text Placeholder 3">
            <a:extLst>
              <a:ext uri="{FF2B5EF4-FFF2-40B4-BE49-F238E27FC236}">
                <a16:creationId xmlns:a16="http://schemas.microsoft.com/office/drawing/2014/main" id="{E287C0D9-B362-461C-BE3D-E95212A0341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5" name="Title 2">
            <a:extLst>
              <a:ext uri="{FF2B5EF4-FFF2-40B4-BE49-F238E27FC236}">
                <a16:creationId xmlns:a16="http://schemas.microsoft.com/office/drawing/2014/main" id="{37D49922-B0F1-480D-A8F0-EFB58DF0C4C9}"/>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4027453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Slide Layout MSSGP052">
    <p:spTree>
      <p:nvGrpSpPr>
        <p:cNvPr id="1" name=""/>
        <p:cNvGrpSpPr/>
        <p:nvPr/>
      </p:nvGrpSpPr>
      <p:grpSpPr>
        <a:xfrm>
          <a:off x="0" y="0"/>
          <a:ext cx="0" cy="0"/>
          <a:chOff x="0" y="0"/>
          <a:chExt cx="0" cy="0"/>
        </a:xfrm>
      </p:grpSpPr>
      <p:sp>
        <p:nvSpPr>
          <p:cNvPr id="14"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
        <p:nvSpPr>
          <p:cNvPr id="11" name="Text Placeholder 3">
            <a:extLst>
              <a:ext uri="{FF2B5EF4-FFF2-40B4-BE49-F238E27FC236}">
                <a16:creationId xmlns:a16="http://schemas.microsoft.com/office/drawing/2014/main" id="{1BD42BDC-E93E-42BB-B92A-7B021A6C558D}"/>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2" name="Title 2">
            <a:extLst>
              <a:ext uri="{FF2B5EF4-FFF2-40B4-BE49-F238E27FC236}">
                <a16:creationId xmlns:a16="http://schemas.microsoft.com/office/drawing/2014/main" id="{3E264D2F-1833-406B-A7A0-AD59C00006EA}"/>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
        <p:nvSpPr>
          <p:cNvPr id="17" name="Picture Placeholder 9">
            <a:extLst>
              <a:ext uri="{FF2B5EF4-FFF2-40B4-BE49-F238E27FC236}">
                <a16:creationId xmlns:a16="http://schemas.microsoft.com/office/drawing/2014/main" id="{D18139CA-FC94-44A7-852D-575A1A44E1BE}"/>
              </a:ext>
            </a:extLst>
          </p:cNvPr>
          <p:cNvSpPr>
            <a:spLocks noGrp="1"/>
          </p:cNvSpPr>
          <p:nvPr>
            <p:ph type="pic" sz="quarter" idx="29" hasCustomPrompt="1"/>
          </p:nvPr>
        </p:nvSpPr>
        <p:spPr>
          <a:xfrm>
            <a:off x="507998" y="1458383"/>
            <a:ext cx="1166369" cy="1034695"/>
          </a:xfrm>
          <a:custGeom>
            <a:avLst/>
            <a:gdLst>
              <a:gd name="connsiteX0" fmla="*/ 0 w 768048"/>
              <a:gd name="connsiteY0" fmla="*/ 0 h 681341"/>
              <a:gd name="connsiteX1" fmla="*/ 768048 w 768048"/>
              <a:gd name="connsiteY1" fmla="*/ 0 h 681341"/>
              <a:gd name="connsiteX2" fmla="*/ 768048 w 768048"/>
              <a:gd name="connsiteY2" fmla="*/ 681341 h 681341"/>
              <a:gd name="connsiteX3" fmla="*/ 0 w 768048"/>
              <a:gd name="connsiteY3" fmla="*/ 681341 h 681341"/>
            </a:gdLst>
            <a:ahLst/>
            <a:cxnLst>
              <a:cxn ang="0">
                <a:pos x="connsiteX0" y="connsiteY0"/>
              </a:cxn>
              <a:cxn ang="0">
                <a:pos x="connsiteX1" y="connsiteY1"/>
              </a:cxn>
              <a:cxn ang="0">
                <a:pos x="connsiteX2" y="connsiteY2"/>
              </a:cxn>
              <a:cxn ang="0">
                <a:pos x="connsiteX3" y="connsiteY3"/>
              </a:cxn>
            </a:cxnLst>
            <a:rect l="l" t="t" r="r" b="b"/>
            <a:pathLst>
              <a:path w="768048" h="681341">
                <a:moveTo>
                  <a:pt x="0" y="0"/>
                </a:moveTo>
                <a:lnTo>
                  <a:pt x="768048" y="0"/>
                </a:lnTo>
                <a:lnTo>
                  <a:pt x="768048" y="681341"/>
                </a:lnTo>
                <a:lnTo>
                  <a:pt x="0" y="681341"/>
                </a:lnTo>
                <a:close/>
              </a:path>
            </a:pathLst>
          </a:custGeom>
          <a:solidFill>
            <a:schemeClr val="bg1">
              <a:lumMod val="85000"/>
            </a:schemeClr>
          </a:solidFill>
          <a:ln w="19050">
            <a:noFill/>
          </a:ln>
        </p:spPr>
        <p:txBody>
          <a:bodyPr wrap="square" tIns="0" bIns="91440" anchor="b">
            <a:noAutofit/>
          </a:bodyPr>
          <a:lstStyle>
            <a:lvl1pPr algn="ctr">
              <a:buNone/>
              <a:defRPr sz="933" baseline="0">
                <a:solidFill>
                  <a:schemeClr val="tx1">
                    <a:lumMod val="50000"/>
                    <a:lumOff val="50000"/>
                  </a:schemeClr>
                </a:solidFill>
              </a:defRPr>
            </a:lvl1pPr>
          </a:lstStyle>
          <a:p>
            <a:r>
              <a:rPr lang="en-US" dirty="0"/>
              <a:t>Image Holder</a:t>
            </a:r>
          </a:p>
        </p:txBody>
      </p:sp>
      <p:sp>
        <p:nvSpPr>
          <p:cNvPr id="18" name="Picture Placeholder 14">
            <a:extLst>
              <a:ext uri="{FF2B5EF4-FFF2-40B4-BE49-F238E27FC236}">
                <a16:creationId xmlns:a16="http://schemas.microsoft.com/office/drawing/2014/main" id="{1B786881-7D84-4915-A132-EC69FE5E4A92}"/>
              </a:ext>
            </a:extLst>
          </p:cNvPr>
          <p:cNvSpPr>
            <a:spLocks noGrp="1"/>
          </p:cNvSpPr>
          <p:nvPr>
            <p:ph type="pic" sz="quarter" idx="30" hasCustomPrompt="1"/>
          </p:nvPr>
        </p:nvSpPr>
        <p:spPr>
          <a:xfrm>
            <a:off x="4305093" y="1458383"/>
            <a:ext cx="1166369" cy="1034695"/>
          </a:xfrm>
          <a:custGeom>
            <a:avLst/>
            <a:gdLst>
              <a:gd name="connsiteX0" fmla="*/ 0 w 768048"/>
              <a:gd name="connsiteY0" fmla="*/ 0 h 681341"/>
              <a:gd name="connsiteX1" fmla="*/ 768048 w 768048"/>
              <a:gd name="connsiteY1" fmla="*/ 0 h 681341"/>
              <a:gd name="connsiteX2" fmla="*/ 768048 w 768048"/>
              <a:gd name="connsiteY2" fmla="*/ 681341 h 681341"/>
              <a:gd name="connsiteX3" fmla="*/ 0 w 768048"/>
              <a:gd name="connsiteY3" fmla="*/ 681341 h 681341"/>
            </a:gdLst>
            <a:ahLst/>
            <a:cxnLst>
              <a:cxn ang="0">
                <a:pos x="connsiteX0" y="connsiteY0"/>
              </a:cxn>
              <a:cxn ang="0">
                <a:pos x="connsiteX1" y="connsiteY1"/>
              </a:cxn>
              <a:cxn ang="0">
                <a:pos x="connsiteX2" y="connsiteY2"/>
              </a:cxn>
              <a:cxn ang="0">
                <a:pos x="connsiteX3" y="connsiteY3"/>
              </a:cxn>
            </a:cxnLst>
            <a:rect l="l" t="t" r="r" b="b"/>
            <a:pathLst>
              <a:path w="768048" h="681341">
                <a:moveTo>
                  <a:pt x="0" y="0"/>
                </a:moveTo>
                <a:lnTo>
                  <a:pt x="768048" y="0"/>
                </a:lnTo>
                <a:lnTo>
                  <a:pt x="768048" y="681341"/>
                </a:lnTo>
                <a:lnTo>
                  <a:pt x="0" y="681341"/>
                </a:lnTo>
                <a:close/>
              </a:path>
            </a:pathLst>
          </a:custGeom>
          <a:solidFill>
            <a:schemeClr val="bg1">
              <a:lumMod val="85000"/>
            </a:schemeClr>
          </a:solidFill>
          <a:ln w="19050">
            <a:noFill/>
          </a:ln>
        </p:spPr>
        <p:txBody>
          <a:bodyPr wrap="square" tIns="0" bIns="91440" anchor="b">
            <a:noAutofit/>
          </a:bodyPr>
          <a:lstStyle>
            <a:lvl1pPr algn="ctr">
              <a:buNone/>
              <a:defRPr sz="933" baseline="0">
                <a:solidFill>
                  <a:schemeClr val="tx1">
                    <a:lumMod val="50000"/>
                    <a:lumOff val="50000"/>
                  </a:schemeClr>
                </a:solidFill>
              </a:defRPr>
            </a:lvl1pPr>
          </a:lstStyle>
          <a:p>
            <a:r>
              <a:rPr lang="en-US" dirty="0"/>
              <a:t>Image Holder</a:t>
            </a:r>
          </a:p>
        </p:txBody>
      </p:sp>
      <p:sp>
        <p:nvSpPr>
          <p:cNvPr id="19" name="Picture Placeholder 15">
            <a:extLst>
              <a:ext uri="{FF2B5EF4-FFF2-40B4-BE49-F238E27FC236}">
                <a16:creationId xmlns:a16="http://schemas.microsoft.com/office/drawing/2014/main" id="{BE299B14-FB75-4E22-BEB4-3D3169F384B6}"/>
              </a:ext>
            </a:extLst>
          </p:cNvPr>
          <p:cNvSpPr>
            <a:spLocks noGrp="1"/>
          </p:cNvSpPr>
          <p:nvPr>
            <p:ph type="pic" sz="quarter" idx="31" hasCustomPrompt="1"/>
          </p:nvPr>
        </p:nvSpPr>
        <p:spPr>
          <a:xfrm>
            <a:off x="8101533" y="1458383"/>
            <a:ext cx="1166369" cy="1034695"/>
          </a:xfrm>
          <a:custGeom>
            <a:avLst/>
            <a:gdLst>
              <a:gd name="connsiteX0" fmla="*/ 0 w 768048"/>
              <a:gd name="connsiteY0" fmla="*/ 0 h 681341"/>
              <a:gd name="connsiteX1" fmla="*/ 768048 w 768048"/>
              <a:gd name="connsiteY1" fmla="*/ 0 h 681341"/>
              <a:gd name="connsiteX2" fmla="*/ 768048 w 768048"/>
              <a:gd name="connsiteY2" fmla="*/ 681341 h 681341"/>
              <a:gd name="connsiteX3" fmla="*/ 0 w 768048"/>
              <a:gd name="connsiteY3" fmla="*/ 681341 h 681341"/>
            </a:gdLst>
            <a:ahLst/>
            <a:cxnLst>
              <a:cxn ang="0">
                <a:pos x="connsiteX0" y="connsiteY0"/>
              </a:cxn>
              <a:cxn ang="0">
                <a:pos x="connsiteX1" y="connsiteY1"/>
              </a:cxn>
              <a:cxn ang="0">
                <a:pos x="connsiteX2" y="connsiteY2"/>
              </a:cxn>
              <a:cxn ang="0">
                <a:pos x="connsiteX3" y="connsiteY3"/>
              </a:cxn>
            </a:cxnLst>
            <a:rect l="l" t="t" r="r" b="b"/>
            <a:pathLst>
              <a:path w="768048" h="681341">
                <a:moveTo>
                  <a:pt x="0" y="0"/>
                </a:moveTo>
                <a:lnTo>
                  <a:pt x="768048" y="0"/>
                </a:lnTo>
                <a:lnTo>
                  <a:pt x="768048" y="681341"/>
                </a:lnTo>
                <a:lnTo>
                  <a:pt x="0" y="681341"/>
                </a:lnTo>
                <a:close/>
              </a:path>
            </a:pathLst>
          </a:custGeom>
          <a:solidFill>
            <a:schemeClr val="bg1">
              <a:lumMod val="85000"/>
            </a:schemeClr>
          </a:solidFill>
          <a:ln w="19050">
            <a:noFill/>
          </a:ln>
        </p:spPr>
        <p:txBody>
          <a:bodyPr wrap="square" tIns="0" bIns="91440" anchor="b">
            <a:noAutofit/>
          </a:bodyPr>
          <a:lstStyle>
            <a:lvl1pPr algn="ctr">
              <a:buNone/>
              <a:defRPr sz="933" baseline="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7767228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Slide Layout MSSGP053">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447801"/>
            <a:ext cx="12192000" cy="340360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7" name="Text Placeholder 3">
            <a:extLst>
              <a:ext uri="{FF2B5EF4-FFF2-40B4-BE49-F238E27FC236}">
                <a16:creationId xmlns:a16="http://schemas.microsoft.com/office/drawing/2014/main" id="{2CAA8444-5527-4ABB-A96C-33F1070C081B}"/>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9E5E85CB-A70E-4124-BFD1-FD90124246F0}"/>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44414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7"/>
            <a:ext cx="53848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828807"/>
            <a:ext cx="53848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0ADB32B-AFA9-42DF-ACD0-0087B2396E00}" type="datetime1">
              <a:rPr lang="en-US" smtClean="0"/>
              <a:t>10/4/2022</a:t>
            </a:fld>
            <a:endParaRPr lang="en-US"/>
          </a:p>
        </p:txBody>
      </p:sp>
      <p:sp>
        <p:nvSpPr>
          <p:cNvPr id="6" name="Footer Placeholder 5"/>
          <p:cNvSpPr>
            <a:spLocks noGrp="1"/>
          </p:cNvSpPr>
          <p:nvPr>
            <p:ph type="ftr" sz="quarter" idx="11"/>
          </p:nvPr>
        </p:nvSpPr>
        <p:spPr/>
        <p:txBody>
          <a:bodyPr/>
          <a:lstStyle/>
          <a:p>
            <a:pPr>
              <a:defRPr/>
            </a:pPr>
            <a:r>
              <a:rPr lang="en-US"/>
              <a:t>DRAFT PRESENTATION</a:t>
            </a:r>
          </a:p>
        </p:txBody>
      </p:sp>
      <p:sp>
        <p:nvSpPr>
          <p:cNvPr id="7" name="Slide Number Placeholder 6"/>
          <p:cNvSpPr>
            <a:spLocks noGrp="1"/>
          </p:cNvSpPr>
          <p:nvPr>
            <p:ph type="sldNum" sz="quarter" idx="12"/>
          </p:nvPr>
        </p:nvSpPr>
        <p:spPr/>
        <p:txBody>
          <a:bodyPr/>
          <a:lstStyle/>
          <a:p>
            <a:pPr>
              <a:defRPr/>
            </a:pPr>
            <a:fld id="{297DC0BE-D57D-4B80-9882-129FA4506AC0}" type="slidenum">
              <a:rPr lang="en-US" smtClean="0"/>
              <a:pPr>
                <a:defRPr/>
              </a:pPr>
              <a:t>‹#›</a:t>
            </a:fld>
            <a:endParaRPr lang="en-US"/>
          </a:p>
        </p:txBody>
      </p:sp>
    </p:spTree>
    <p:extLst>
      <p:ext uri="{BB962C8B-B14F-4D97-AF65-F5344CB8AC3E}">
        <p14:creationId xmlns:p14="http://schemas.microsoft.com/office/powerpoint/2010/main" val="19467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Slide Layout MSSGP054">
    <p:spTree>
      <p:nvGrpSpPr>
        <p:cNvPr id="1" name=""/>
        <p:cNvGrpSpPr/>
        <p:nvPr/>
      </p:nvGrpSpPr>
      <p:grpSpPr>
        <a:xfrm>
          <a:off x="0" y="0"/>
          <a:ext cx="0" cy="0"/>
          <a:chOff x="0" y="0"/>
          <a:chExt cx="0" cy="0"/>
        </a:xfrm>
      </p:grpSpPr>
      <p:sp>
        <p:nvSpPr>
          <p:cNvPr id="11" name="Picture Placeholder 7"/>
          <p:cNvSpPr>
            <a:spLocks noGrp="1"/>
          </p:cNvSpPr>
          <p:nvPr>
            <p:ph type="pic" sz="quarter" idx="13" hasCustomPrompt="1"/>
          </p:nvPr>
        </p:nvSpPr>
        <p:spPr>
          <a:xfrm>
            <a:off x="529925" y="1458386"/>
            <a:ext cx="11132153"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5" name="Text Placeholder 3">
            <a:extLst>
              <a:ext uri="{FF2B5EF4-FFF2-40B4-BE49-F238E27FC236}">
                <a16:creationId xmlns:a16="http://schemas.microsoft.com/office/drawing/2014/main" id="{2777327D-75FA-4D23-8930-73BF28B94FC7}"/>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26C6671C-19DA-4127-A74B-533850F77964}"/>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5395791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Slide Layout MSSGP055">
    <p:spTree>
      <p:nvGrpSpPr>
        <p:cNvPr id="1" name=""/>
        <p:cNvGrpSpPr/>
        <p:nvPr/>
      </p:nvGrpSpPr>
      <p:grpSpPr>
        <a:xfrm>
          <a:off x="0" y="0"/>
          <a:ext cx="0" cy="0"/>
          <a:chOff x="0" y="0"/>
          <a:chExt cx="0" cy="0"/>
        </a:xfrm>
      </p:grpSpPr>
      <p:sp>
        <p:nvSpPr>
          <p:cNvPr id="11" name="Picture Placeholder 7"/>
          <p:cNvSpPr>
            <a:spLocks noGrp="1"/>
          </p:cNvSpPr>
          <p:nvPr>
            <p:ph type="pic" sz="quarter" idx="13" hasCustomPrompt="1"/>
          </p:nvPr>
        </p:nvSpPr>
        <p:spPr>
          <a:xfrm>
            <a:off x="517091" y="1458384"/>
            <a:ext cx="5454207"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6208934" y="1458384"/>
            <a:ext cx="5465975"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6" name="Text Placeholder 3">
            <a:extLst>
              <a:ext uri="{FF2B5EF4-FFF2-40B4-BE49-F238E27FC236}">
                <a16:creationId xmlns:a16="http://schemas.microsoft.com/office/drawing/2014/main" id="{FE12A20D-6675-44A2-A395-AD3CB53EBB47}"/>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7" name="Title 2">
            <a:extLst>
              <a:ext uri="{FF2B5EF4-FFF2-40B4-BE49-F238E27FC236}">
                <a16:creationId xmlns:a16="http://schemas.microsoft.com/office/drawing/2014/main" id="{2AF2746C-AD29-497C-9D60-446384DF7D17}"/>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7927033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lide Layout MSSGP056">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4328160" y="1458386"/>
            <a:ext cx="3535680" cy="4630207"/>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533665" y="1458386"/>
            <a:ext cx="3535680" cy="4630207"/>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8116233" y="1458386"/>
            <a:ext cx="3535680" cy="4630207"/>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Text Placeholder 3">
            <a:extLst>
              <a:ext uri="{FF2B5EF4-FFF2-40B4-BE49-F238E27FC236}">
                <a16:creationId xmlns:a16="http://schemas.microsoft.com/office/drawing/2014/main" id="{3BA503C8-19E1-4058-9CE4-1F5C2C66CB67}"/>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7C40E0FE-554C-4A0C-ABB5-2767FCD5EEB5}"/>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1195218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lide Layout MSSGP057">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240377" y="1458386"/>
            <a:ext cx="2560320"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533665" y="1458386"/>
            <a:ext cx="2560320"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Picture Placeholder 7"/>
          <p:cNvSpPr>
            <a:spLocks noGrp="1"/>
          </p:cNvSpPr>
          <p:nvPr>
            <p:ph type="pic" sz="quarter" idx="14" hasCustomPrompt="1"/>
          </p:nvPr>
        </p:nvSpPr>
        <p:spPr>
          <a:xfrm>
            <a:off x="3387021" y="1458386"/>
            <a:ext cx="2560320"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9093733" y="1458386"/>
            <a:ext cx="2560320" cy="4630205"/>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2" name="Text Placeholder 3">
            <a:extLst>
              <a:ext uri="{FF2B5EF4-FFF2-40B4-BE49-F238E27FC236}">
                <a16:creationId xmlns:a16="http://schemas.microsoft.com/office/drawing/2014/main" id="{EAE49B91-7BD6-43C8-AAC2-4A349442FE3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4" name="Title 2">
            <a:extLst>
              <a:ext uri="{FF2B5EF4-FFF2-40B4-BE49-F238E27FC236}">
                <a16:creationId xmlns:a16="http://schemas.microsoft.com/office/drawing/2014/main" id="{3F6F0126-20BD-4916-9CBF-681E0CF105D6}"/>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656139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Slide Layout MSSGP058">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4328160" y="1458384"/>
            <a:ext cx="3535680" cy="215924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533665" y="1458384"/>
            <a:ext cx="3535680" cy="215924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8116233" y="1458384"/>
            <a:ext cx="3535680" cy="215924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Picture Placeholder 7"/>
          <p:cNvSpPr>
            <a:spLocks noGrp="1"/>
          </p:cNvSpPr>
          <p:nvPr>
            <p:ph type="pic" sz="quarter" idx="16" hasCustomPrompt="1"/>
          </p:nvPr>
        </p:nvSpPr>
        <p:spPr>
          <a:xfrm>
            <a:off x="4328160" y="3918141"/>
            <a:ext cx="3535680" cy="215924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Picture Placeholder 7"/>
          <p:cNvSpPr>
            <a:spLocks noGrp="1"/>
          </p:cNvSpPr>
          <p:nvPr>
            <p:ph type="pic" sz="quarter" idx="17" hasCustomPrompt="1"/>
          </p:nvPr>
        </p:nvSpPr>
        <p:spPr>
          <a:xfrm>
            <a:off x="533665" y="3918141"/>
            <a:ext cx="3535680" cy="215924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2" name="Picture Placeholder 7"/>
          <p:cNvSpPr>
            <a:spLocks noGrp="1"/>
          </p:cNvSpPr>
          <p:nvPr>
            <p:ph type="pic" sz="quarter" idx="18" hasCustomPrompt="1"/>
          </p:nvPr>
        </p:nvSpPr>
        <p:spPr>
          <a:xfrm>
            <a:off x="8116233" y="3918141"/>
            <a:ext cx="3535680" cy="215924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4" name="Text Placeholder 3">
            <a:extLst>
              <a:ext uri="{FF2B5EF4-FFF2-40B4-BE49-F238E27FC236}">
                <a16:creationId xmlns:a16="http://schemas.microsoft.com/office/drawing/2014/main" id="{EB50C0AC-6105-4528-ADBA-327F27437BFC}"/>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6" name="Title 2">
            <a:extLst>
              <a:ext uri="{FF2B5EF4-FFF2-40B4-BE49-F238E27FC236}">
                <a16:creationId xmlns:a16="http://schemas.microsoft.com/office/drawing/2014/main" id="{02398D62-A026-4E51-99F6-51251B4071B0}"/>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2340355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Slide Layout MSSGP059">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240377" y="1458384"/>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533665" y="1458384"/>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Picture Placeholder 7"/>
          <p:cNvSpPr>
            <a:spLocks noGrp="1"/>
          </p:cNvSpPr>
          <p:nvPr>
            <p:ph type="pic" sz="quarter" idx="14" hasCustomPrompt="1"/>
          </p:nvPr>
        </p:nvSpPr>
        <p:spPr>
          <a:xfrm>
            <a:off x="3387021" y="1458384"/>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9093733" y="1458384"/>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2" name="Picture Placeholder 7"/>
          <p:cNvSpPr>
            <a:spLocks noGrp="1"/>
          </p:cNvSpPr>
          <p:nvPr>
            <p:ph type="pic" sz="quarter" idx="16" hasCustomPrompt="1"/>
          </p:nvPr>
        </p:nvSpPr>
        <p:spPr>
          <a:xfrm>
            <a:off x="6240377" y="3880876"/>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4" name="Picture Placeholder 7"/>
          <p:cNvSpPr>
            <a:spLocks noGrp="1"/>
          </p:cNvSpPr>
          <p:nvPr>
            <p:ph type="pic" sz="quarter" idx="17" hasCustomPrompt="1"/>
          </p:nvPr>
        </p:nvSpPr>
        <p:spPr>
          <a:xfrm>
            <a:off x="533665" y="3880876"/>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6" name="Picture Placeholder 7"/>
          <p:cNvSpPr>
            <a:spLocks noGrp="1"/>
          </p:cNvSpPr>
          <p:nvPr>
            <p:ph type="pic" sz="quarter" idx="18" hasCustomPrompt="1"/>
          </p:nvPr>
        </p:nvSpPr>
        <p:spPr>
          <a:xfrm>
            <a:off x="3387021" y="3880876"/>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7" name="Picture Placeholder 7"/>
          <p:cNvSpPr>
            <a:spLocks noGrp="1"/>
          </p:cNvSpPr>
          <p:nvPr>
            <p:ph type="pic" sz="quarter" idx="19" hasCustomPrompt="1"/>
          </p:nvPr>
        </p:nvSpPr>
        <p:spPr>
          <a:xfrm>
            <a:off x="9093733" y="3880876"/>
            <a:ext cx="2560320" cy="2207713"/>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8" name="Text Placeholder 3">
            <a:extLst>
              <a:ext uri="{FF2B5EF4-FFF2-40B4-BE49-F238E27FC236}">
                <a16:creationId xmlns:a16="http://schemas.microsoft.com/office/drawing/2014/main" id="{5545535E-C35F-4BB3-BF15-84BC248C858E}"/>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9" name="Title 2">
            <a:extLst>
              <a:ext uri="{FF2B5EF4-FFF2-40B4-BE49-F238E27FC236}">
                <a16:creationId xmlns:a16="http://schemas.microsoft.com/office/drawing/2014/main" id="{2FB58F39-195E-44A6-A1E0-6761E348C696}"/>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870134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Slide Layout MSSGP060">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4328160" y="1458384"/>
            <a:ext cx="3535680" cy="2478616"/>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533665" y="1458384"/>
            <a:ext cx="3535680" cy="2478616"/>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8116233" y="1458384"/>
            <a:ext cx="3535680" cy="2478616"/>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Text Placeholder 3">
            <a:extLst>
              <a:ext uri="{FF2B5EF4-FFF2-40B4-BE49-F238E27FC236}">
                <a16:creationId xmlns:a16="http://schemas.microsoft.com/office/drawing/2014/main" id="{63CBB209-E2FE-4303-80FA-7C2B45309CCC}"/>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15112456-2435-47BC-A632-1E2E0F5B7054}"/>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8878507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Slide Layout MSSGP061">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240377" y="1457960"/>
            <a:ext cx="2560320" cy="2079592"/>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533665" y="1457960"/>
            <a:ext cx="2560320" cy="2079592"/>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Picture Placeholder 7"/>
          <p:cNvSpPr>
            <a:spLocks noGrp="1"/>
          </p:cNvSpPr>
          <p:nvPr>
            <p:ph type="pic" sz="quarter" idx="14" hasCustomPrompt="1"/>
          </p:nvPr>
        </p:nvSpPr>
        <p:spPr>
          <a:xfrm>
            <a:off x="3387021" y="1457960"/>
            <a:ext cx="2560320" cy="2079592"/>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9093733" y="1457960"/>
            <a:ext cx="2560320" cy="2079592"/>
          </a:xfrm>
          <a:prstGeom prst="rect">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2" name="Text Placeholder 3">
            <a:extLst>
              <a:ext uri="{FF2B5EF4-FFF2-40B4-BE49-F238E27FC236}">
                <a16:creationId xmlns:a16="http://schemas.microsoft.com/office/drawing/2014/main" id="{B97E73B0-9EDF-41A1-9CE2-B7F88C648CA2}"/>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4" name="Title 2">
            <a:extLst>
              <a:ext uri="{FF2B5EF4-FFF2-40B4-BE49-F238E27FC236}">
                <a16:creationId xmlns:a16="http://schemas.microsoft.com/office/drawing/2014/main" id="{E9E0DBF9-4FB2-4FCC-BF5A-DBA6F30B1464}"/>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1767451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lide Layout MSSGP062">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1289624"/>
            <a:ext cx="2438400" cy="2401824"/>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a:t>Image Holder</a:t>
            </a:r>
          </a:p>
        </p:txBody>
      </p:sp>
      <p:sp>
        <p:nvSpPr>
          <p:cNvPr id="18" name="Picture Placeholder 7"/>
          <p:cNvSpPr>
            <a:spLocks noGrp="1"/>
          </p:cNvSpPr>
          <p:nvPr>
            <p:ph type="pic" sz="quarter" idx="11" hasCustomPrompt="1"/>
          </p:nvPr>
        </p:nvSpPr>
        <p:spPr>
          <a:xfrm>
            <a:off x="2438400" y="3689096"/>
            <a:ext cx="2438400" cy="2401824"/>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a:t>Image Holder</a:t>
            </a:r>
          </a:p>
        </p:txBody>
      </p:sp>
      <p:sp>
        <p:nvSpPr>
          <p:cNvPr id="19" name="Picture Placeholder 7"/>
          <p:cNvSpPr>
            <a:spLocks noGrp="1"/>
          </p:cNvSpPr>
          <p:nvPr>
            <p:ph type="pic" sz="quarter" idx="12" hasCustomPrompt="1"/>
          </p:nvPr>
        </p:nvSpPr>
        <p:spPr>
          <a:xfrm>
            <a:off x="4876800" y="1289624"/>
            <a:ext cx="2438400" cy="2401824"/>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a:t>Image Holder</a:t>
            </a:r>
          </a:p>
        </p:txBody>
      </p:sp>
      <p:sp>
        <p:nvSpPr>
          <p:cNvPr id="20" name="Picture Placeholder 7"/>
          <p:cNvSpPr>
            <a:spLocks noGrp="1"/>
          </p:cNvSpPr>
          <p:nvPr>
            <p:ph type="pic" sz="quarter" idx="13" hasCustomPrompt="1"/>
          </p:nvPr>
        </p:nvSpPr>
        <p:spPr>
          <a:xfrm>
            <a:off x="7315200" y="3689096"/>
            <a:ext cx="2438400" cy="2401824"/>
          </a:xfrm>
          <a:prstGeom prst="rect">
            <a:avLst/>
          </a:prstGeom>
          <a:solidFill>
            <a:schemeClr val="bg1">
              <a:lumMod val="85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a:t>Image Holder</a:t>
            </a:r>
          </a:p>
        </p:txBody>
      </p:sp>
      <p:sp>
        <p:nvSpPr>
          <p:cNvPr id="21" name="Picture Placeholder 7"/>
          <p:cNvSpPr>
            <a:spLocks noGrp="1"/>
          </p:cNvSpPr>
          <p:nvPr>
            <p:ph type="pic" sz="quarter" idx="14" hasCustomPrompt="1"/>
          </p:nvPr>
        </p:nvSpPr>
        <p:spPr>
          <a:xfrm>
            <a:off x="9753600" y="1289624"/>
            <a:ext cx="2438400" cy="2401824"/>
          </a:xfrm>
          <a:prstGeom prst="rect">
            <a:avLst/>
          </a:prstGeom>
          <a:solidFill>
            <a:schemeClr val="tx2">
              <a:lumMod val="10000"/>
              <a:lumOff val="90000"/>
            </a:schemeClr>
          </a:solidFill>
          <a:ln w="19050">
            <a:noFill/>
          </a:ln>
        </p:spPr>
        <p:txBody>
          <a:bodyPr lIns="0" tIns="91440" rIns="0" bIns="365760" anchor="b"/>
          <a:lstStyle>
            <a:lvl1pPr algn="ctr" rtl="0">
              <a:buNone/>
              <a:defRPr sz="1467">
                <a:solidFill>
                  <a:schemeClr val="tx1">
                    <a:lumMod val="75000"/>
                    <a:lumOff val="25000"/>
                  </a:schemeClr>
                </a:solidFill>
              </a:defRPr>
            </a:lvl1pPr>
          </a:lstStyle>
          <a:p>
            <a:r>
              <a:rPr lang="en-US" dirty="0"/>
              <a:t>Image Holder</a:t>
            </a:r>
          </a:p>
        </p:txBody>
      </p:sp>
      <p:sp>
        <p:nvSpPr>
          <p:cNvPr id="10" name="Text Placeholder 3">
            <a:extLst>
              <a:ext uri="{FF2B5EF4-FFF2-40B4-BE49-F238E27FC236}">
                <a16:creationId xmlns:a16="http://schemas.microsoft.com/office/drawing/2014/main" id="{8B7E4ACD-3913-4003-A687-67F039EAC47A}"/>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52724313-DD4C-4407-A9CA-9637FE7FB100}"/>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0323925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Slide Layout MSSGP064">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EC8B9C0-EFAE-46D2-8F8A-D2A13D799FCA}"/>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C53C609B-A3C9-41C8-B59C-3B0E0C4D8619}"/>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0" name="Picture Placeholder 7">
            <a:extLst>
              <a:ext uri="{FF2B5EF4-FFF2-40B4-BE49-F238E27FC236}">
                <a16:creationId xmlns:a16="http://schemas.microsoft.com/office/drawing/2014/main" id="{429FECBF-5A57-4BE8-AF0D-112143C7B62F}"/>
              </a:ext>
            </a:extLst>
          </p:cNvPr>
          <p:cNvSpPr>
            <a:spLocks noGrp="1"/>
          </p:cNvSpPr>
          <p:nvPr>
            <p:ph type="pic" sz="quarter" idx="11" hasCustomPrompt="1"/>
          </p:nvPr>
        </p:nvSpPr>
        <p:spPr>
          <a:xfrm>
            <a:off x="6559776" y="1221643"/>
            <a:ext cx="5082637" cy="5082637"/>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Tree>
    <p:extLst>
      <p:ext uri="{BB962C8B-B14F-4D97-AF65-F5344CB8AC3E}">
        <p14:creationId xmlns:p14="http://schemas.microsoft.com/office/powerpoint/2010/main" val="4188857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828805"/>
            <a:ext cx="5386917" cy="457201"/>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286006"/>
            <a:ext cx="5386917"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8" y="1828805"/>
            <a:ext cx="5389033" cy="457201"/>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286006"/>
            <a:ext cx="5389033" cy="3840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ED3B167-B188-4F19-A044-1E592F571176}" type="datetime1">
              <a:rPr lang="en-US" smtClean="0"/>
              <a:t>10/4/2022</a:t>
            </a:fld>
            <a:endParaRPr lang="en-US"/>
          </a:p>
        </p:txBody>
      </p:sp>
      <p:sp>
        <p:nvSpPr>
          <p:cNvPr id="8" name="Footer Placeholder 7"/>
          <p:cNvSpPr>
            <a:spLocks noGrp="1"/>
          </p:cNvSpPr>
          <p:nvPr>
            <p:ph type="ftr" sz="quarter" idx="11"/>
          </p:nvPr>
        </p:nvSpPr>
        <p:spPr/>
        <p:txBody>
          <a:bodyPr/>
          <a:lstStyle/>
          <a:p>
            <a:pPr>
              <a:defRPr/>
            </a:pPr>
            <a:r>
              <a:rPr lang="en-US"/>
              <a:t>DRAFT PRESENTATION</a:t>
            </a:r>
          </a:p>
        </p:txBody>
      </p:sp>
      <p:sp>
        <p:nvSpPr>
          <p:cNvPr id="9" name="Slide Number Placeholder 8"/>
          <p:cNvSpPr>
            <a:spLocks noGrp="1"/>
          </p:cNvSpPr>
          <p:nvPr>
            <p:ph type="sldNum" sz="quarter" idx="12"/>
          </p:nvPr>
        </p:nvSpPr>
        <p:spPr/>
        <p:txBody>
          <a:bodyPr/>
          <a:lstStyle/>
          <a:p>
            <a:pPr>
              <a:defRPr/>
            </a:pPr>
            <a:fld id="{926F9FEA-9353-47B7-A392-CD4EF90F6E27}" type="slidenum">
              <a:rPr lang="en-US" smtClean="0"/>
              <a:pPr>
                <a:defRPr/>
              </a:pPr>
              <a:t>‹#›</a:t>
            </a:fld>
            <a:endParaRPr lang="en-US"/>
          </a:p>
        </p:txBody>
      </p:sp>
    </p:spTree>
    <p:extLst>
      <p:ext uri="{BB962C8B-B14F-4D97-AF65-F5344CB8AC3E}">
        <p14:creationId xmlns:p14="http://schemas.microsoft.com/office/powerpoint/2010/main" val="18459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Slide Layout MSSGP065">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552226" y="1201303"/>
            <a:ext cx="5082637" cy="5082637"/>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7" name="Text Placeholder 3">
            <a:extLst>
              <a:ext uri="{FF2B5EF4-FFF2-40B4-BE49-F238E27FC236}">
                <a16:creationId xmlns:a16="http://schemas.microsoft.com/office/drawing/2014/main" id="{82E0A2D6-D30D-49D2-AC0D-662FE62912C9}"/>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C9D1DAF8-E296-4EB3-B135-38CD6BCBF1A3}"/>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7516491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Slide Layout MSSGP066">
    <p:spTree>
      <p:nvGrpSpPr>
        <p:cNvPr id="1" name=""/>
        <p:cNvGrpSpPr/>
        <p:nvPr/>
      </p:nvGrpSpPr>
      <p:grpSpPr>
        <a:xfrm>
          <a:off x="0" y="0"/>
          <a:ext cx="0" cy="0"/>
          <a:chOff x="0" y="0"/>
          <a:chExt cx="0" cy="0"/>
        </a:xfrm>
      </p:grpSpPr>
      <p:sp>
        <p:nvSpPr>
          <p:cNvPr id="15" name="Picture Placeholder 14"/>
          <p:cNvSpPr>
            <a:spLocks noGrp="1"/>
          </p:cNvSpPr>
          <p:nvPr>
            <p:ph type="pic" sz="quarter" idx="11" hasCustomPrompt="1"/>
          </p:nvPr>
        </p:nvSpPr>
        <p:spPr>
          <a:xfrm>
            <a:off x="508000" y="2210012"/>
            <a:ext cx="3069344" cy="3069344"/>
          </a:xfrm>
          <a:custGeom>
            <a:avLst/>
            <a:gdLst>
              <a:gd name="connsiteX0" fmla="*/ 1151004 w 2302008"/>
              <a:gd name="connsiteY0" fmla="*/ 0 h 2302008"/>
              <a:gd name="connsiteX1" fmla="*/ 2302008 w 2302008"/>
              <a:gd name="connsiteY1" fmla="*/ 1151004 h 2302008"/>
              <a:gd name="connsiteX2" fmla="*/ 1151004 w 2302008"/>
              <a:gd name="connsiteY2" fmla="*/ 2302008 h 2302008"/>
              <a:gd name="connsiteX3" fmla="*/ 0 w 2302008"/>
              <a:gd name="connsiteY3" fmla="*/ 1151004 h 2302008"/>
              <a:gd name="connsiteX4" fmla="*/ 1151004 w 2302008"/>
              <a:gd name="connsiteY4" fmla="*/ 0 h 230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008" h="2302008">
                <a:moveTo>
                  <a:pt x="1151004" y="0"/>
                </a:moveTo>
                <a:cubicBezTo>
                  <a:pt x="1786686" y="0"/>
                  <a:pt x="2302008" y="515322"/>
                  <a:pt x="2302008" y="1151004"/>
                </a:cubicBezTo>
                <a:cubicBezTo>
                  <a:pt x="2302008" y="1786686"/>
                  <a:pt x="1786686" y="2302008"/>
                  <a:pt x="1151004" y="2302008"/>
                </a:cubicBezTo>
                <a:cubicBezTo>
                  <a:pt x="515322" y="2302008"/>
                  <a:pt x="0" y="1786686"/>
                  <a:pt x="0" y="1151004"/>
                </a:cubicBezTo>
                <a:cubicBezTo>
                  <a:pt x="0" y="515322"/>
                  <a:pt x="515322" y="0"/>
                  <a:pt x="1151004"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4" name="Picture Placeholder 13"/>
          <p:cNvSpPr>
            <a:spLocks noGrp="1"/>
          </p:cNvSpPr>
          <p:nvPr>
            <p:ph type="pic" sz="quarter" idx="12" hasCustomPrompt="1"/>
          </p:nvPr>
        </p:nvSpPr>
        <p:spPr>
          <a:xfrm>
            <a:off x="4155785" y="1813560"/>
            <a:ext cx="3862248" cy="3862248"/>
          </a:xfrm>
          <a:custGeom>
            <a:avLst/>
            <a:gdLst>
              <a:gd name="connsiteX0" fmla="*/ 1448343 w 2896686"/>
              <a:gd name="connsiteY0" fmla="*/ 0 h 2896686"/>
              <a:gd name="connsiteX1" fmla="*/ 2896686 w 2896686"/>
              <a:gd name="connsiteY1" fmla="*/ 1448343 h 2896686"/>
              <a:gd name="connsiteX2" fmla="*/ 1448343 w 2896686"/>
              <a:gd name="connsiteY2" fmla="*/ 2896686 h 2896686"/>
              <a:gd name="connsiteX3" fmla="*/ 0 w 2896686"/>
              <a:gd name="connsiteY3" fmla="*/ 1448343 h 2896686"/>
              <a:gd name="connsiteX4" fmla="*/ 1448343 w 2896686"/>
              <a:gd name="connsiteY4" fmla="*/ 0 h 2896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6686" h="2896686">
                <a:moveTo>
                  <a:pt x="1448343" y="0"/>
                </a:moveTo>
                <a:cubicBezTo>
                  <a:pt x="2248241" y="0"/>
                  <a:pt x="2896686" y="648445"/>
                  <a:pt x="2896686" y="1448343"/>
                </a:cubicBezTo>
                <a:cubicBezTo>
                  <a:pt x="2896686" y="2248241"/>
                  <a:pt x="2248241" y="2896686"/>
                  <a:pt x="1448343" y="2896686"/>
                </a:cubicBezTo>
                <a:cubicBezTo>
                  <a:pt x="648445" y="2896686"/>
                  <a:pt x="0" y="2248241"/>
                  <a:pt x="0" y="1448343"/>
                </a:cubicBezTo>
                <a:cubicBezTo>
                  <a:pt x="0" y="648445"/>
                  <a:pt x="648445" y="0"/>
                  <a:pt x="1448343"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12"/>
          <p:cNvSpPr>
            <a:spLocks noGrp="1"/>
          </p:cNvSpPr>
          <p:nvPr>
            <p:ph type="pic" sz="quarter" idx="13" hasCustomPrompt="1"/>
          </p:nvPr>
        </p:nvSpPr>
        <p:spPr>
          <a:xfrm>
            <a:off x="8596475" y="2210012"/>
            <a:ext cx="3069344" cy="3069344"/>
          </a:xfrm>
          <a:custGeom>
            <a:avLst/>
            <a:gdLst>
              <a:gd name="connsiteX0" fmla="*/ 1151004 w 2302008"/>
              <a:gd name="connsiteY0" fmla="*/ 0 h 2302008"/>
              <a:gd name="connsiteX1" fmla="*/ 2302008 w 2302008"/>
              <a:gd name="connsiteY1" fmla="*/ 1151004 h 2302008"/>
              <a:gd name="connsiteX2" fmla="*/ 1151004 w 2302008"/>
              <a:gd name="connsiteY2" fmla="*/ 2302008 h 2302008"/>
              <a:gd name="connsiteX3" fmla="*/ 0 w 2302008"/>
              <a:gd name="connsiteY3" fmla="*/ 1151004 h 2302008"/>
              <a:gd name="connsiteX4" fmla="*/ 1151004 w 2302008"/>
              <a:gd name="connsiteY4" fmla="*/ 0 h 2302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008" h="2302008">
                <a:moveTo>
                  <a:pt x="1151004" y="0"/>
                </a:moveTo>
                <a:cubicBezTo>
                  <a:pt x="1786686" y="0"/>
                  <a:pt x="2302008" y="515322"/>
                  <a:pt x="2302008" y="1151004"/>
                </a:cubicBezTo>
                <a:cubicBezTo>
                  <a:pt x="2302008" y="1786686"/>
                  <a:pt x="1786686" y="2302008"/>
                  <a:pt x="1151004" y="2302008"/>
                </a:cubicBezTo>
                <a:cubicBezTo>
                  <a:pt x="515322" y="2302008"/>
                  <a:pt x="0" y="1786686"/>
                  <a:pt x="0" y="1151004"/>
                </a:cubicBezTo>
                <a:cubicBezTo>
                  <a:pt x="0" y="515322"/>
                  <a:pt x="515322" y="0"/>
                  <a:pt x="1151004"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9" name="Text Placeholder 3">
            <a:extLst>
              <a:ext uri="{FF2B5EF4-FFF2-40B4-BE49-F238E27FC236}">
                <a16:creationId xmlns:a16="http://schemas.microsoft.com/office/drawing/2014/main" id="{8FEBECBF-B114-4623-A397-69C4CD89D203}"/>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A95CD831-558A-425A-AAA9-B4B00E093E5F}"/>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1393615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lide Layout MSSGP067">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6479512" y="1630680"/>
            <a:ext cx="2084832" cy="20848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7"/>
          <p:cNvSpPr>
            <a:spLocks noGrp="1"/>
          </p:cNvSpPr>
          <p:nvPr>
            <p:ph type="pic" sz="quarter" idx="13" hasCustomPrompt="1"/>
          </p:nvPr>
        </p:nvSpPr>
        <p:spPr>
          <a:xfrm>
            <a:off x="772800" y="1630680"/>
            <a:ext cx="2084832" cy="20848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8" name="Picture Placeholder 7"/>
          <p:cNvSpPr>
            <a:spLocks noGrp="1"/>
          </p:cNvSpPr>
          <p:nvPr>
            <p:ph type="pic" sz="quarter" idx="14" hasCustomPrompt="1"/>
          </p:nvPr>
        </p:nvSpPr>
        <p:spPr>
          <a:xfrm>
            <a:off x="3626156" y="1630680"/>
            <a:ext cx="2084832" cy="20848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Picture Placeholder 7"/>
          <p:cNvSpPr>
            <a:spLocks noGrp="1"/>
          </p:cNvSpPr>
          <p:nvPr>
            <p:ph type="pic" sz="quarter" idx="15" hasCustomPrompt="1"/>
          </p:nvPr>
        </p:nvSpPr>
        <p:spPr>
          <a:xfrm>
            <a:off x="9332868" y="1630680"/>
            <a:ext cx="2084832" cy="20848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2" name="Text Placeholder 3">
            <a:extLst>
              <a:ext uri="{FF2B5EF4-FFF2-40B4-BE49-F238E27FC236}">
                <a16:creationId xmlns:a16="http://schemas.microsoft.com/office/drawing/2014/main" id="{3F19BBC2-5F36-4587-A3BC-DEBA18197212}"/>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4" name="Title 2">
            <a:extLst>
              <a:ext uri="{FF2B5EF4-FFF2-40B4-BE49-F238E27FC236}">
                <a16:creationId xmlns:a16="http://schemas.microsoft.com/office/drawing/2014/main" id="{DB8FCB6F-D801-4135-A478-F15A8B3FEF66}"/>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0586289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lide Layout MSSGP068">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5148835" y="1527048"/>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1" name="Picture Placeholder 7"/>
          <p:cNvSpPr>
            <a:spLocks noGrp="1"/>
          </p:cNvSpPr>
          <p:nvPr>
            <p:ph type="pic" sz="quarter" idx="13" hasCustomPrompt="1"/>
          </p:nvPr>
        </p:nvSpPr>
        <p:spPr>
          <a:xfrm>
            <a:off x="533400" y="1527048"/>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8" name="Picture Placeholder 7"/>
          <p:cNvSpPr>
            <a:spLocks noGrp="1"/>
          </p:cNvSpPr>
          <p:nvPr>
            <p:ph type="pic" sz="quarter" idx="14" hasCustomPrompt="1"/>
          </p:nvPr>
        </p:nvSpPr>
        <p:spPr>
          <a:xfrm>
            <a:off x="2841117" y="1527048"/>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3" name="Picture Placeholder 7"/>
          <p:cNvSpPr>
            <a:spLocks noGrp="1"/>
          </p:cNvSpPr>
          <p:nvPr>
            <p:ph type="pic" sz="quarter" idx="15" hasCustomPrompt="1"/>
          </p:nvPr>
        </p:nvSpPr>
        <p:spPr>
          <a:xfrm>
            <a:off x="9764268" y="1527048"/>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2" name="Picture Placeholder 7"/>
          <p:cNvSpPr>
            <a:spLocks noGrp="1"/>
          </p:cNvSpPr>
          <p:nvPr>
            <p:ph type="pic" sz="quarter" idx="16" hasCustomPrompt="1"/>
          </p:nvPr>
        </p:nvSpPr>
        <p:spPr>
          <a:xfrm>
            <a:off x="7456552" y="1527048"/>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4" name="Picture Placeholder 7"/>
          <p:cNvSpPr>
            <a:spLocks noGrp="1"/>
          </p:cNvSpPr>
          <p:nvPr>
            <p:ph type="pic" sz="quarter" idx="17" hasCustomPrompt="1"/>
          </p:nvPr>
        </p:nvSpPr>
        <p:spPr>
          <a:xfrm>
            <a:off x="5148835" y="4121235"/>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6" name="Picture Placeholder 7"/>
          <p:cNvSpPr>
            <a:spLocks noGrp="1"/>
          </p:cNvSpPr>
          <p:nvPr>
            <p:ph type="pic" sz="quarter" idx="18" hasCustomPrompt="1"/>
          </p:nvPr>
        </p:nvSpPr>
        <p:spPr>
          <a:xfrm>
            <a:off x="533400" y="4121235"/>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7" name="Picture Placeholder 7"/>
          <p:cNvSpPr>
            <a:spLocks noGrp="1"/>
          </p:cNvSpPr>
          <p:nvPr>
            <p:ph type="pic" sz="quarter" idx="19" hasCustomPrompt="1"/>
          </p:nvPr>
        </p:nvSpPr>
        <p:spPr>
          <a:xfrm>
            <a:off x="2841117" y="4121235"/>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8" name="Picture Placeholder 7"/>
          <p:cNvSpPr>
            <a:spLocks noGrp="1"/>
          </p:cNvSpPr>
          <p:nvPr>
            <p:ph type="pic" sz="quarter" idx="20" hasCustomPrompt="1"/>
          </p:nvPr>
        </p:nvSpPr>
        <p:spPr>
          <a:xfrm>
            <a:off x="9764268" y="4121235"/>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19" name="Picture Placeholder 7"/>
          <p:cNvSpPr>
            <a:spLocks noGrp="1"/>
          </p:cNvSpPr>
          <p:nvPr>
            <p:ph type="pic" sz="quarter" idx="21" hasCustomPrompt="1"/>
          </p:nvPr>
        </p:nvSpPr>
        <p:spPr>
          <a:xfrm>
            <a:off x="7456552" y="4121235"/>
            <a:ext cx="1881632" cy="1881632"/>
          </a:xfrm>
          <a:prstGeom prst="ellipse">
            <a:avLst/>
          </a:pr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lvl1pPr marL="0" indent="0" algn="ctr">
              <a:buNone/>
              <a:defRPr lang="en-US" sz="933" b="1" dirty="0">
                <a:solidFill>
                  <a:schemeClr val="tx1">
                    <a:lumMod val="75000"/>
                    <a:lumOff val="25000"/>
                  </a:schemeClr>
                </a:solidFill>
              </a:defRPr>
            </a:lvl1pPr>
          </a:lstStyle>
          <a:p>
            <a:pPr marL="0" lvl="0" algn="ctr"/>
            <a:r>
              <a:rPr lang="en-US" dirty="0"/>
              <a:t>Image Holder</a:t>
            </a:r>
          </a:p>
        </p:txBody>
      </p:sp>
      <p:sp>
        <p:nvSpPr>
          <p:cNvPr id="20" name="Text Placeholder 3">
            <a:extLst>
              <a:ext uri="{FF2B5EF4-FFF2-40B4-BE49-F238E27FC236}">
                <a16:creationId xmlns:a16="http://schemas.microsoft.com/office/drawing/2014/main" id="{D32E5B4C-6951-4D07-B3EF-0A5F58D532B3}"/>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21" name="Title 2">
            <a:extLst>
              <a:ext uri="{FF2B5EF4-FFF2-40B4-BE49-F238E27FC236}">
                <a16:creationId xmlns:a16="http://schemas.microsoft.com/office/drawing/2014/main" id="{7E68F481-5845-4563-9181-871B3E01F17C}"/>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3130345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Slide Layout MSSGP069">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4584192" cy="6858000"/>
          </a:xfrm>
          <a:prstGeom prst="rect">
            <a:avLst/>
          </a:prstGeom>
          <a:solidFill>
            <a:schemeClr val="tx2">
              <a:lumMod val="10000"/>
              <a:lumOff val="90000"/>
            </a:schemeClr>
          </a:solidFill>
          <a:ln w="19050">
            <a:noFill/>
          </a:ln>
        </p:spPr>
        <p:txBody>
          <a:bodyPr lIns="0" tIns="91440" rIns="0" bIns="1828800" anchor="b"/>
          <a:lstStyle>
            <a:lvl1pPr algn="ctr" rtl="0">
              <a:buNone/>
              <a:defRPr sz="1867">
                <a:solidFill>
                  <a:schemeClr val="tx1">
                    <a:lumMod val="75000"/>
                    <a:lumOff val="25000"/>
                  </a:schemeClr>
                </a:solidFill>
              </a:defRPr>
            </a:lvl1pPr>
          </a:lstStyle>
          <a:p>
            <a:r>
              <a:rPr lang="en-US" dirty="0"/>
              <a:t>Image Holder</a:t>
            </a:r>
          </a:p>
        </p:txBody>
      </p:sp>
      <p:sp>
        <p:nvSpPr>
          <p:cNvPr id="5" name="Picture Placeholder 7"/>
          <p:cNvSpPr>
            <a:spLocks noGrp="1"/>
          </p:cNvSpPr>
          <p:nvPr>
            <p:ph type="pic" sz="quarter" idx="13" hasCustomPrompt="1"/>
          </p:nvPr>
        </p:nvSpPr>
        <p:spPr>
          <a:xfrm>
            <a:off x="3869787" y="1524267"/>
            <a:ext cx="1430525" cy="1430525"/>
          </a:xfrm>
          <a:prstGeom prst="ellipse">
            <a:avLst/>
          </a:prstGeom>
          <a:solidFill>
            <a:schemeClr val="tx2">
              <a:lumMod val="10000"/>
              <a:lumOff val="90000"/>
            </a:schemeClr>
          </a:solidFill>
          <a:ln w="19050">
            <a:solidFill>
              <a:schemeClr val="accent1"/>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4" hasCustomPrompt="1"/>
          </p:nvPr>
        </p:nvSpPr>
        <p:spPr>
          <a:xfrm>
            <a:off x="3869787" y="3061903"/>
            <a:ext cx="1430525" cy="1430525"/>
          </a:xfrm>
          <a:prstGeom prst="ellipse">
            <a:avLst/>
          </a:prstGeom>
          <a:solidFill>
            <a:schemeClr val="tx2">
              <a:lumMod val="10000"/>
              <a:lumOff val="90000"/>
            </a:schemeClr>
          </a:solidFill>
          <a:ln w="19050">
            <a:solidFill>
              <a:schemeClr val="accent2"/>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7" name="Picture Placeholder 7"/>
          <p:cNvSpPr>
            <a:spLocks noGrp="1"/>
          </p:cNvSpPr>
          <p:nvPr>
            <p:ph type="pic" sz="quarter" idx="15" hasCustomPrompt="1"/>
          </p:nvPr>
        </p:nvSpPr>
        <p:spPr>
          <a:xfrm>
            <a:off x="3869787" y="4599538"/>
            <a:ext cx="1430525" cy="1430525"/>
          </a:xfrm>
          <a:prstGeom prst="ellipse">
            <a:avLst/>
          </a:prstGeom>
          <a:solidFill>
            <a:schemeClr val="tx2">
              <a:lumMod val="10000"/>
              <a:lumOff val="90000"/>
            </a:schemeClr>
          </a:solidFill>
          <a:ln w="19050">
            <a:solidFill>
              <a:schemeClr val="accent3"/>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10" name="Text Placeholder 3">
            <a:extLst>
              <a:ext uri="{FF2B5EF4-FFF2-40B4-BE49-F238E27FC236}">
                <a16:creationId xmlns:a16="http://schemas.microsoft.com/office/drawing/2014/main" id="{80CC1693-E6B8-4837-9619-5542D6B966F1}"/>
              </a:ext>
            </a:extLst>
          </p:cNvPr>
          <p:cNvSpPr>
            <a:spLocks noGrp="1"/>
          </p:cNvSpPr>
          <p:nvPr>
            <p:ph type="body" sz="half" idx="2" hasCustomPrompt="1"/>
          </p:nvPr>
        </p:nvSpPr>
        <p:spPr>
          <a:xfrm>
            <a:off x="5300312" y="974041"/>
            <a:ext cx="637459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88E6A3F7-5FA2-413D-AD6B-066ED826D665}"/>
              </a:ext>
            </a:extLst>
          </p:cNvPr>
          <p:cNvSpPr>
            <a:spLocks noGrp="1"/>
          </p:cNvSpPr>
          <p:nvPr>
            <p:ph type="title"/>
          </p:nvPr>
        </p:nvSpPr>
        <p:spPr>
          <a:xfrm>
            <a:off x="5300312" y="376816"/>
            <a:ext cx="637459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6633625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Slide Layout MSSGP070">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4584192" cy="6858000"/>
          </a:xfrm>
          <a:prstGeom prst="rect">
            <a:avLst/>
          </a:prstGeom>
          <a:solidFill>
            <a:schemeClr val="tx2">
              <a:lumMod val="10000"/>
              <a:lumOff val="90000"/>
            </a:schemeClr>
          </a:solidFill>
          <a:ln w="19050">
            <a:noFill/>
          </a:ln>
        </p:spPr>
        <p:txBody>
          <a:bodyPr lIns="0" tIns="91440" rIns="0" bIns="1828800" anchor="b"/>
          <a:lstStyle>
            <a:lvl1pPr algn="ctr" rtl="0">
              <a:buNone/>
              <a:defRPr sz="1867">
                <a:solidFill>
                  <a:schemeClr val="tx1">
                    <a:lumMod val="75000"/>
                    <a:lumOff val="25000"/>
                  </a:schemeClr>
                </a:solidFill>
              </a:defRPr>
            </a:lvl1pPr>
          </a:lstStyle>
          <a:p>
            <a:r>
              <a:rPr lang="en-US" dirty="0"/>
              <a:t>Image Holder</a:t>
            </a:r>
          </a:p>
        </p:txBody>
      </p:sp>
      <p:sp>
        <p:nvSpPr>
          <p:cNvPr id="5" name="Picture Placeholder 7"/>
          <p:cNvSpPr>
            <a:spLocks noGrp="1"/>
          </p:cNvSpPr>
          <p:nvPr>
            <p:ph type="pic" sz="quarter" idx="13" hasCustomPrompt="1"/>
          </p:nvPr>
        </p:nvSpPr>
        <p:spPr>
          <a:xfrm>
            <a:off x="3869787" y="279400"/>
            <a:ext cx="1430525" cy="1430525"/>
          </a:xfrm>
          <a:prstGeom prst="ellipse">
            <a:avLst/>
          </a:prstGeom>
          <a:solidFill>
            <a:schemeClr val="tx2">
              <a:lumMod val="10000"/>
              <a:lumOff val="90000"/>
            </a:schemeClr>
          </a:solidFill>
          <a:ln w="19050">
            <a:solidFill>
              <a:schemeClr val="accent1"/>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6" name="Picture Placeholder 7"/>
          <p:cNvSpPr>
            <a:spLocks noGrp="1"/>
          </p:cNvSpPr>
          <p:nvPr>
            <p:ph type="pic" sz="quarter" idx="14" hasCustomPrompt="1"/>
          </p:nvPr>
        </p:nvSpPr>
        <p:spPr>
          <a:xfrm>
            <a:off x="3869787" y="1902292"/>
            <a:ext cx="1430525" cy="1430525"/>
          </a:xfrm>
          <a:prstGeom prst="ellipse">
            <a:avLst/>
          </a:prstGeom>
          <a:solidFill>
            <a:schemeClr val="tx2">
              <a:lumMod val="10000"/>
              <a:lumOff val="90000"/>
            </a:schemeClr>
          </a:solidFill>
          <a:ln w="19050">
            <a:solidFill>
              <a:schemeClr val="accent2"/>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7" name="Picture Placeholder 7"/>
          <p:cNvSpPr>
            <a:spLocks noGrp="1"/>
          </p:cNvSpPr>
          <p:nvPr>
            <p:ph type="pic" sz="quarter" idx="15" hasCustomPrompt="1"/>
          </p:nvPr>
        </p:nvSpPr>
        <p:spPr>
          <a:xfrm>
            <a:off x="3869787" y="3525184"/>
            <a:ext cx="1430525" cy="1430525"/>
          </a:xfrm>
          <a:prstGeom prst="ellipse">
            <a:avLst/>
          </a:prstGeom>
          <a:solidFill>
            <a:schemeClr val="tx2">
              <a:lumMod val="10000"/>
              <a:lumOff val="90000"/>
            </a:schemeClr>
          </a:solidFill>
          <a:ln w="19050">
            <a:solidFill>
              <a:schemeClr val="accent3"/>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
        <p:nvSpPr>
          <p:cNvPr id="8" name="Picture Placeholder 7"/>
          <p:cNvSpPr>
            <a:spLocks noGrp="1"/>
          </p:cNvSpPr>
          <p:nvPr>
            <p:ph type="pic" sz="quarter" idx="16" hasCustomPrompt="1"/>
          </p:nvPr>
        </p:nvSpPr>
        <p:spPr>
          <a:xfrm>
            <a:off x="3869787" y="5148075"/>
            <a:ext cx="1430525" cy="1430525"/>
          </a:xfrm>
          <a:prstGeom prst="ellipse">
            <a:avLst/>
          </a:prstGeom>
          <a:solidFill>
            <a:schemeClr val="tx2">
              <a:lumMod val="10000"/>
              <a:lumOff val="90000"/>
            </a:schemeClr>
          </a:solidFill>
          <a:ln w="19050">
            <a:solidFill>
              <a:schemeClr val="accent4"/>
            </a:solidFill>
          </a:ln>
        </p:spPr>
        <p:txBody>
          <a:bodyPr lIns="0" tIns="91440" rIns="0" bIns="91440" anchor="b"/>
          <a:lstStyle>
            <a:lvl1pPr algn="ctr" rtl="0">
              <a:buNone/>
              <a:defRPr sz="12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811635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Slide Layout MSSGP07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6EC2C6F-12C7-4B13-8B78-7EB50EF99C0D}"/>
              </a:ext>
            </a:extLst>
          </p:cNvPr>
          <p:cNvSpPr>
            <a:spLocks noGrp="1"/>
          </p:cNvSpPr>
          <p:nvPr>
            <p:ph type="pic" sz="quarter" idx="12" hasCustomPrompt="1"/>
          </p:nvPr>
        </p:nvSpPr>
        <p:spPr>
          <a:xfrm>
            <a:off x="4895339" y="1155886"/>
            <a:ext cx="2408572" cy="5187148"/>
          </a:xfrm>
          <a:custGeom>
            <a:avLst/>
            <a:gdLst>
              <a:gd name="connsiteX0" fmla="*/ 180643 w 1806429"/>
              <a:gd name="connsiteY0" fmla="*/ 0 h 3890361"/>
              <a:gd name="connsiteX1" fmla="*/ 190151 w 1806429"/>
              <a:gd name="connsiteY1" fmla="*/ 0 h 3890361"/>
              <a:gd name="connsiteX2" fmla="*/ 377132 w 1806429"/>
              <a:gd name="connsiteY2" fmla="*/ 0 h 3890361"/>
              <a:gd name="connsiteX3" fmla="*/ 402485 w 1806429"/>
              <a:gd name="connsiteY3" fmla="*/ 22104 h 3890361"/>
              <a:gd name="connsiteX4" fmla="*/ 402485 w 1806429"/>
              <a:gd name="connsiteY4" fmla="*/ 50524 h 3890361"/>
              <a:gd name="connsiteX5" fmla="*/ 491222 w 1806429"/>
              <a:gd name="connsiteY5" fmla="*/ 142099 h 3890361"/>
              <a:gd name="connsiteX6" fmla="*/ 494391 w 1806429"/>
              <a:gd name="connsiteY6" fmla="*/ 142099 h 3890361"/>
              <a:gd name="connsiteX7" fmla="*/ 497560 w 1806429"/>
              <a:gd name="connsiteY7" fmla="*/ 142099 h 3890361"/>
              <a:gd name="connsiteX8" fmla="*/ 1312038 w 1806429"/>
              <a:gd name="connsiteY8" fmla="*/ 142099 h 3890361"/>
              <a:gd name="connsiteX9" fmla="*/ 1315207 w 1806429"/>
              <a:gd name="connsiteY9" fmla="*/ 142099 h 3890361"/>
              <a:gd name="connsiteX10" fmla="*/ 1407113 w 1806429"/>
              <a:gd name="connsiteY10" fmla="*/ 50524 h 3890361"/>
              <a:gd name="connsiteX11" fmla="*/ 1407113 w 1806429"/>
              <a:gd name="connsiteY11" fmla="*/ 25262 h 3890361"/>
              <a:gd name="connsiteX12" fmla="*/ 1407113 w 1806429"/>
              <a:gd name="connsiteY12" fmla="*/ 22104 h 3890361"/>
              <a:gd name="connsiteX13" fmla="*/ 1432467 w 1806429"/>
              <a:gd name="connsiteY13" fmla="*/ 0 h 3890361"/>
              <a:gd name="connsiteX14" fmla="*/ 1616279 w 1806429"/>
              <a:gd name="connsiteY14" fmla="*/ 0 h 3890361"/>
              <a:gd name="connsiteX15" fmla="*/ 1806429 w 1806429"/>
              <a:gd name="connsiteY15" fmla="*/ 189466 h 3890361"/>
              <a:gd name="connsiteX16" fmla="*/ 1806429 w 1806429"/>
              <a:gd name="connsiteY16" fmla="*/ 3697738 h 3890361"/>
              <a:gd name="connsiteX17" fmla="*/ 1616279 w 1806429"/>
              <a:gd name="connsiteY17" fmla="*/ 3890361 h 3890361"/>
              <a:gd name="connsiteX18" fmla="*/ 190151 w 1806429"/>
              <a:gd name="connsiteY18" fmla="*/ 3890361 h 3890361"/>
              <a:gd name="connsiteX19" fmla="*/ 0 w 1806429"/>
              <a:gd name="connsiteY19" fmla="*/ 3697738 h 3890361"/>
              <a:gd name="connsiteX20" fmla="*/ 0 w 1806429"/>
              <a:gd name="connsiteY20" fmla="*/ 189466 h 3890361"/>
              <a:gd name="connsiteX21" fmla="*/ 180643 w 1806429"/>
              <a:gd name="connsiteY21" fmla="*/ 0 h 389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6429" h="3890361">
                <a:moveTo>
                  <a:pt x="180643" y="0"/>
                </a:moveTo>
                <a:cubicBezTo>
                  <a:pt x="180643" y="0"/>
                  <a:pt x="180643" y="0"/>
                  <a:pt x="190151" y="0"/>
                </a:cubicBezTo>
                <a:cubicBezTo>
                  <a:pt x="190151" y="0"/>
                  <a:pt x="190151" y="0"/>
                  <a:pt x="377132" y="0"/>
                </a:cubicBezTo>
                <a:cubicBezTo>
                  <a:pt x="392978" y="0"/>
                  <a:pt x="402485" y="9473"/>
                  <a:pt x="402485" y="22104"/>
                </a:cubicBezTo>
                <a:cubicBezTo>
                  <a:pt x="402485" y="22104"/>
                  <a:pt x="402485" y="22104"/>
                  <a:pt x="402485" y="50524"/>
                </a:cubicBezTo>
                <a:cubicBezTo>
                  <a:pt x="402485" y="97891"/>
                  <a:pt x="443684" y="138942"/>
                  <a:pt x="491222" y="142099"/>
                </a:cubicBezTo>
                <a:cubicBezTo>
                  <a:pt x="494391" y="142099"/>
                  <a:pt x="494391" y="142099"/>
                  <a:pt x="494391" y="142099"/>
                </a:cubicBezTo>
                <a:cubicBezTo>
                  <a:pt x="494391" y="142099"/>
                  <a:pt x="497560" y="142099"/>
                  <a:pt x="497560" y="142099"/>
                </a:cubicBezTo>
                <a:cubicBezTo>
                  <a:pt x="497560" y="142099"/>
                  <a:pt x="497560" y="142099"/>
                  <a:pt x="1312038" y="142099"/>
                </a:cubicBezTo>
                <a:cubicBezTo>
                  <a:pt x="1312038" y="142099"/>
                  <a:pt x="1312038" y="142099"/>
                  <a:pt x="1315207" y="142099"/>
                </a:cubicBezTo>
                <a:cubicBezTo>
                  <a:pt x="1365914" y="142099"/>
                  <a:pt x="1407113" y="101048"/>
                  <a:pt x="1407113" y="50524"/>
                </a:cubicBezTo>
                <a:cubicBezTo>
                  <a:pt x="1407113" y="50524"/>
                  <a:pt x="1407113" y="50524"/>
                  <a:pt x="1407113" y="25262"/>
                </a:cubicBezTo>
                <a:cubicBezTo>
                  <a:pt x="1407113" y="25262"/>
                  <a:pt x="1407113" y="25262"/>
                  <a:pt x="1407113" y="22104"/>
                </a:cubicBezTo>
                <a:cubicBezTo>
                  <a:pt x="1407113" y="9473"/>
                  <a:pt x="1416621" y="0"/>
                  <a:pt x="1432467" y="0"/>
                </a:cubicBezTo>
                <a:cubicBezTo>
                  <a:pt x="1432467" y="0"/>
                  <a:pt x="1432467" y="0"/>
                  <a:pt x="1616279" y="0"/>
                </a:cubicBezTo>
                <a:cubicBezTo>
                  <a:pt x="1720861" y="0"/>
                  <a:pt x="1806429" y="85260"/>
                  <a:pt x="1806429" y="189466"/>
                </a:cubicBezTo>
                <a:cubicBezTo>
                  <a:pt x="1806429" y="189466"/>
                  <a:pt x="1806429" y="189466"/>
                  <a:pt x="1806429" y="3697738"/>
                </a:cubicBezTo>
                <a:cubicBezTo>
                  <a:pt x="1806429" y="3805102"/>
                  <a:pt x="1720861" y="3890361"/>
                  <a:pt x="1616279" y="3890361"/>
                </a:cubicBezTo>
                <a:cubicBezTo>
                  <a:pt x="1616279" y="3890361"/>
                  <a:pt x="1616279" y="3890361"/>
                  <a:pt x="190151" y="3890361"/>
                </a:cubicBezTo>
                <a:cubicBezTo>
                  <a:pt x="85568" y="3890361"/>
                  <a:pt x="0" y="3805102"/>
                  <a:pt x="0" y="3697738"/>
                </a:cubicBezTo>
                <a:cubicBezTo>
                  <a:pt x="0" y="3697738"/>
                  <a:pt x="0" y="3697738"/>
                  <a:pt x="0" y="189466"/>
                </a:cubicBezTo>
                <a:cubicBezTo>
                  <a:pt x="0" y="85260"/>
                  <a:pt x="79229" y="3158"/>
                  <a:pt x="180643"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6B43717D-2DCB-406E-A316-FD280A7851E4}"/>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7487BCD8-328B-46AA-A6B5-82348B05CFD9}"/>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7264601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Slide Layout MSSGP072">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E9BEC269-FBFB-4491-AE60-5735C5736D15}"/>
              </a:ext>
            </a:extLst>
          </p:cNvPr>
          <p:cNvSpPr>
            <a:spLocks noGrp="1"/>
          </p:cNvSpPr>
          <p:nvPr>
            <p:ph type="pic" sz="quarter" idx="12" hasCustomPrompt="1"/>
          </p:nvPr>
        </p:nvSpPr>
        <p:spPr>
          <a:xfrm>
            <a:off x="4899483" y="1178391"/>
            <a:ext cx="2400255" cy="5169239"/>
          </a:xfrm>
          <a:custGeom>
            <a:avLst/>
            <a:gdLst>
              <a:gd name="connsiteX0" fmla="*/ 180019 w 1800191"/>
              <a:gd name="connsiteY0" fmla="*/ 0 h 3876929"/>
              <a:gd name="connsiteX1" fmla="*/ 189494 w 1800191"/>
              <a:gd name="connsiteY1" fmla="*/ 0 h 3876929"/>
              <a:gd name="connsiteX2" fmla="*/ 375829 w 1800191"/>
              <a:gd name="connsiteY2" fmla="*/ 0 h 3876929"/>
              <a:gd name="connsiteX3" fmla="*/ 401095 w 1800191"/>
              <a:gd name="connsiteY3" fmla="*/ 22028 h 3876929"/>
              <a:gd name="connsiteX4" fmla="*/ 401095 w 1800191"/>
              <a:gd name="connsiteY4" fmla="*/ 50350 h 3876929"/>
              <a:gd name="connsiteX5" fmla="*/ 489526 w 1800191"/>
              <a:gd name="connsiteY5" fmla="*/ 141609 h 3876929"/>
              <a:gd name="connsiteX6" fmla="*/ 492684 w 1800191"/>
              <a:gd name="connsiteY6" fmla="*/ 141609 h 3876929"/>
              <a:gd name="connsiteX7" fmla="*/ 495842 w 1800191"/>
              <a:gd name="connsiteY7" fmla="*/ 141609 h 3876929"/>
              <a:gd name="connsiteX8" fmla="*/ 1307507 w 1800191"/>
              <a:gd name="connsiteY8" fmla="*/ 141609 h 3876929"/>
              <a:gd name="connsiteX9" fmla="*/ 1310666 w 1800191"/>
              <a:gd name="connsiteY9" fmla="*/ 141609 h 3876929"/>
              <a:gd name="connsiteX10" fmla="*/ 1402254 w 1800191"/>
              <a:gd name="connsiteY10" fmla="*/ 50350 h 3876929"/>
              <a:gd name="connsiteX11" fmla="*/ 1402254 w 1800191"/>
              <a:gd name="connsiteY11" fmla="*/ 25175 h 3876929"/>
              <a:gd name="connsiteX12" fmla="*/ 1402254 w 1800191"/>
              <a:gd name="connsiteY12" fmla="*/ 22028 h 3876929"/>
              <a:gd name="connsiteX13" fmla="*/ 1427520 w 1800191"/>
              <a:gd name="connsiteY13" fmla="*/ 0 h 3876929"/>
              <a:gd name="connsiteX14" fmla="*/ 1610697 w 1800191"/>
              <a:gd name="connsiteY14" fmla="*/ 0 h 3876929"/>
              <a:gd name="connsiteX15" fmla="*/ 1800191 w 1800191"/>
              <a:gd name="connsiteY15" fmla="*/ 188811 h 3876929"/>
              <a:gd name="connsiteX16" fmla="*/ 1800191 w 1800191"/>
              <a:gd name="connsiteY16" fmla="*/ 3684971 h 3876929"/>
              <a:gd name="connsiteX17" fmla="*/ 1610697 w 1800191"/>
              <a:gd name="connsiteY17" fmla="*/ 3876929 h 3876929"/>
              <a:gd name="connsiteX18" fmla="*/ 189494 w 1800191"/>
              <a:gd name="connsiteY18" fmla="*/ 3876929 h 3876929"/>
              <a:gd name="connsiteX19" fmla="*/ 0 w 1800191"/>
              <a:gd name="connsiteY19" fmla="*/ 3684971 h 3876929"/>
              <a:gd name="connsiteX20" fmla="*/ 0 w 1800191"/>
              <a:gd name="connsiteY20" fmla="*/ 188811 h 3876929"/>
              <a:gd name="connsiteX21" fmla="*/ 180019 w 1800191"/>
              <a:gd name="connsiteY21" fmla="*/ 0 h 387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00191" h="3876929">
                <a:moveTo>
                  <a:pt x="180019" y="0"/>
                </a:moveTo>
                <a:cubicBezTo>
                  <a:pt x="180019" y="0"/>
                  <a:pt x="180019" y="0"/>
                  <a:pt x="189494" y="0"/>
                </a:cubicBezTo>
                <a:cubicBezTo>
                  <a:pt x="189494" y="0"/>
                  <a:pt x="189494" y="0"/>
                  <a:pt x="375829" y="0"/>
                </a:cubicBezTo>
                <a:cubicBezTo>
                  <a:pt x="391621" y="0"/>
                  <a:pt x="401095" y="9441"/>
                  <a:pt x="401095" y="22028"/>
                </a:cubicBezTo>
                <a:cubicBezTo>
                  <a:pt x="401095" y="22028"/>
                  <a:pt x="401095" y="22028"/>
                  <a:pt x="401095" y="50350"/>
                </a:cubicBezTo>
                <a:cubicBezTo>
                  <a:pt x="401095" y="97553"/>
                  <a:pt x="442152" y="138462"/>
                  <a:pt x="489526" y="141609"/>
                </a:cubicBezTo>
                <a:cubicBezTo>
                  <a:pt x="492684" y="141609"/>
                  <a:pt x="492684" y="141609"/>
                  <a:pt x="492684" y="141609"/>
                </a:cubicBezTo>
                <a:cubicBezTo>
                  <a:pt x="492684" y="141609"/>
                  <a:pt x="495842" y="141609"/>
                  <a:pt x="495842" y="141609"/>
                </a:cubicBezTo>
                <a:cubicBezTo>
                  <a:pt x="495842" y="141609"/>
                  <a:pt x="495842" y="141609"/>
                  <a:pt x="1307507" y="141609"/>
                </a:cubicBezTo>
                <a:cubicBezTo>
                  <a:pt x="1307507" y="141609"/>
                  <a:pt x="1307507" y="141609"/>
                  <a:pt x="1310666" y="141609"/>
                </a:cubicBezTo>
                <a:cubicBezTo>
                  <a:pt x="1361197" y="141609"/>
                  <a:pt x="1402254" y="100699"/>
                  <a:pt x="1402254" y="50350"/>
                </a:cubicBezTo>
                <a:cubicBezTo>
                  <a:pt x="1402254" y="50350"/>
                  <a:pt x="1402254" y="50350"/>
                  <a:pt x="1402254" y="25175"/>
                </a:cubicBezTo>
                <a:cubicBezTo>
                  <a:pt x="1402254" y="25175"/>
                  <a:pt x="1402254" y="25175"/>
                  <a:pt x="1402254" y="22028"/>
                </a:cubicBezTo>
                <a:cubicBezTo>
                  <a:pt x="1402254" y="9441"/>
                  <a:pt x="1411729" y="0"/>
                  <a:pt x="1427520" y="0"/>
                </a:cubicBezTo>
                <a:cubicBezTo>
                  <a:pt x="1427520" y="0"/>
                  <a:pt x="1427520" y="0"/>
                  <a:pt x="1610697" y="0"/>
                </a:cubicBezTo>
                <a:cubicBezTo>
                  <a:pt x="1714919" y="0"/>
                  <a:pt x="1800191" y="84965"/>
                  <a:pt x="1800191" y="188811"/>
                </a:cubicBezTo>
                <a:cubicBezTo>
                  <a:pt x="1800191" y="188811"/>
                  <a:pt x="1800191" y="188811"/>
                  <a:pt x="1800191" y="3684971"/>
                </a:cubicBezTo>
                <a:cubicBezTo>
                  <a:pt x="1800191" y="3791964"/>
                  <a:pt x="1714919" y="3876929"/>
                  <a:pt x="1610697" y="3876929"/>
                </a:cubicBezTo>
                <a:cubicBezTo>
                  <a:pt x="1610697" y="3876929"/>
                  <a:pt x="1610697" y="3876929"/>
                  <a:pt x="189494" y="3876929"/>
                </a:cubicBezTo>
                <a:cubicBezTo>
                  <a:pt x="85272" y="3876929"/>
                  <a:pt x="0" y="3791964"/>
                  <a:pt x="0" y="3684971"/>
                </a:cubicBezTo>
                <a:cubicBezTo>
                  <a:pt x="0" y="3684971"/>
                  <a:pt x="0" y="3684971"/>
                  <a:pt x="0" y="188811"/>
                </a:cubicBezTo>
                <a:cubicBezTo>
                  <a:pt x="0" y="84965"/>
                  <a:pt x="78956" y="3147"/>
                  <a:pt x="18001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4" name="Picture Placeholder 23">
            <a:extLst>
              <a:ext uri="{FF2B5EF4-FFF2-40B4-BE49-F238E27FC236}">
                <a16:creationId xmlns:a16="http://schemas.microsoft.com/office/drawing/2014/main" id="{9F29F95D-2C16-46B4-A530-62EC6DCCF6D5}"/>
              </a:ext>
            </a:extLst>
          </p:cNvPr>
          <p:cNvSpPr>
            <a:spLocks noGrp="1"/>
          </p:cNvSpPr>
          <p:nvPr>
            <p:ph type="pic" sz="quarter" idx="13" hasCustomPrompt="1"/>
          </p:nvPr>
        </p:nvSpPr>
        <p:spPr>
          <a:xfrm>
            <a:off x="2042724" y="1569939"/>
            <a:ext cx="2036819" cy="4386527"/>
          </a:xfrm>
          <a:custGeom>
            <a:avLst/>
            <a:gdLst>
              <a:gd name="connsiteX0" fmla="*/ 152761 w 1527614"/>
              <a:gd name="connsiteY0" fmla="*/ 0 h 3289895"/>
              <a:gd name="connsiteX1" fmla="*/ 160801 w 1527614"/>
              <a:gd name="connsiteY1" fmla="*/ 0 h 3289895"/>
              <a:gd name="connsiteX2" fmla="*/ 318923 w 1527614"/>
              <a:gd name="connsiteY2" fmla="*/ 0 h 3289895"/>
              <a:gd name="connsiteX3" fmla="*/ 340363 w 1527614"/>
              <a:gd name="connsiteY3" fmla="*/ 18693 h 3289895"/>
              <a:gd name="connsiteX4" fmla="*/ 340363 w 1527614"/>
              <a:gd name="connsiteY4" fmla="*/ 42726 h 3289895"/>
              <a:gd name="connsiteX5" fmla="*/ 415404 w 1527614"/>
              <a:gd name="connsiteY5" fmla="*/ 120167 h 3289895"/>
              <a:gd name="connsiteX6" fmla="*/ 418084 w 1527614"/>
              <a:gd name="connsiteY6" fmla="*/ 120167 h 3289895"/>
              <a:gd name="connsiteX7" fmla="*/ 420764 w 1527614"/>
              <a:gd name="connsiteY7" fmla="*/ 120167 h 3289895"/>
              <a:gd name="connsiteX8" fmla="*/ 1109530 w 1527614"/>
              <a:gd name="connsiteY8" fmla="*/ 120167 h 3289895"/>
              <a:gd name="connsiteX9" fmla="*/ 1112210 w 1527614"/>
              <a:gd name="connsiteY9" fmla="*/ 120167 h 3289895"/>
              <a:gd name="connsiteX10" fmla="*/ 1189931 w 1527614"/>
              <a:gd name="connsiteY10" fmla="*/ 42726 h 3289895"/>
              <a:gd name="connsiteX11" fmla="*/ 1189931 w 1527614"/>
              <a:gd name="connsiteY11" fmla="*/ 21363 h 3289895"/>
              <a:gd name="connsiteX12" fmla="*/ 1189931 w 1527614"/>
              <a:gd name="connsiteY12" fmla="*/ 18693 h 3289895"/>
              <a:gd name="connsiteX13" fmla="*/ 1211371 w 1527614"/>
              <a:gd name="connsiteY13" fmla="*/ 0 h 3289895"/>
              <a:gd name="connsiteX14" fmla="*/ 1366813 w 1527614"/>
              <a:gd name="connsiteY14" fmla="*/ 0 h 3289895"/>
              <a:gd name="connsiteX15" fmla="*/ 1527614 w 1527614"/>
              <a:gd name="connsiteY15" fmla="*/ 160222 h 3289895"/>
              <a:gd name="connsiteX16" fmla="*/ 1527614 w 1527614"/>
              <a:gd name="connsiteY16" fmla="*/ 3127003 h 3289895"/>
              <a:gd name="connsiteX17" fmla="*/ 1366813 w 1527614"/>
              <a:gd name="connsiteY17" fmla="*/ 3289895 h 3289895"/>
              <a:gd name="connsiteX18" fmla="*/ 160801 w 1527614"/>
              <a:gd name="connsiteY18" fmla="*/ 3289895 h 3289895"/>
              <a:gd name="connsiteX19" fmla="*/ 0 w 1527614"/>
              <a:gd name="connsiteY19" fmla="*/ 3127003 h 3289895"/>
              <a:gd name="connsiteX20" fmla="*/ 0 w 1527614"/>
              <a:gd name="connsiteY20" fmla="*/ 160222 h 3289895"/>
              <a:gd name="connsiteX21" fmla="*/ 152761 w 1527614"/>
              <a:gd name="connsiteY21" fmla="*/ 0 h 328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7614" h="3289895">
                <a:moveTo>
                  <a:pt x="152761" y="0"/>
                </a:moveTo>
                <a:cubicBezTo>
                  <a:pt x="152761" y="0"/>
                  <a:pt x="152761" y="0"/>
                  <a:pt x="160801" y="0"/>
                </a:cubicBezTo>
                <a:cubicBezTo>
                  <a:pt x="160801" y="0"/>
                  <a:pt x="160801" y="0"/>
                  <a:pt x="318923" y="0"/>
                </a:cubicBezTo>
                <a:cubicBezTo>
                  <a:pt x="332323" y="0"/>
                  <a:pt x="340363" y="8011"/>
                  <a:pt x="340363" y="18693"/>
                </a:cubicBezTo>
                <a:cubicBezTo>
                  <a:pt x="340363" y="18693"/>
                  <a:pt x="340363" y="18693"/>
                  <a:pt x="340363" y="42726"/>
                </a:cubicBezTo>
                <a:cubicBezTo>
                  <a:pt x="340363" y="82781"/>
                  <a:pt x="375204" y="117496"/>
                  <a:pt x="415404" y="120167"/>
                </a:cubicBezTo>
                <a:cubicBezTo>
                  <a:pt x="418084" y="120167"/>
                  <a:pt x="418084" y="120167"/>
                  <a:pt x="418084" y="120167"/>
                </a:cubicBezTo>
                <a:cubicBezTo>
                  <a:pt x="418084" y="120167"/>
                  <a:pt x="420764" y="120167"/>
                  <a:pt x="420764" y="120167"/>
                </a:cubicBezTo>
                <a:cubicBezTo>
                  <a:pt x="420764" y="120167"/>
                  <a:pt x="420764" y="120167"/>
                  <a:pt x="1109530" y="120167"/>
                </a:cubicBezTo>
                <a:cubicBezTo>
                  <a:pt x="1109530" y="120167"/>
                  <a:pt x="1109530" y="120167"/>
                  <a:pt x="1112210" y="120167"/>
                </a:cubicBezTo>
                <a:cubicBezTo>
                  <a:pt x="1155091" y="120167"/>
                  <a:pt x="1189931" y="85452"/>
                  <a:pt x="1189931" y="42726"/>
                </a:cubicBezTo>
                <a:cubicBezTo>
                  <a:pt x="1189931" y="42726"/>
                  <a:pt x="1189931" y="42726"/>
                  <a:pt x="1189931" y="21363"/>
                </a:cubicBezTo>
                <a:cubicBezTo>
                  <a:pt x="1189931" y="21363"/>
                  <a:pt x="1189931" y="21363"/>
                  <a:pt x="1189931" y="18693"/>
                </a:cubicBezTo>
                <a:cubicBezTo>
                  <a:pt x="1189931" y="8011"/>
                  <a:pt x="1197971" y="0"/>
                  <a:pt x="1211371" y="0"/>
                </a:cubicBezTo>
                <a:cubicBezTo>
                  <a:pt x="1211371" y="0"/>
                  <a:pt x="1211371" y="0"/>
                  <a:pt x="1366813" y="0"/>
                </a:cubicBezTo>
                <a:cubicBezTo>
                  <a:pt x="1455254" y="0"/>
                  <a:pt x="1527614" y="72100"/>
                  <a:pt x="1527614" y="160222"/>
                </a:cubicBezTo>
                <a:cubicBezTo>
                  <a:pt x="1527614" y="160222"/>
                  <a:pt x="1527614" y="160222"/>
                  <a:pt x="1527614" y="3127003"/>
                </a:cubicBezTo>
                <a:cubicBezTo>
                  <a:pt x="1527614" y="3217795"/>
                  <a:pt x="1455254" y="3289895"/>
                  <a:pt x="1366813" y="3289895"/>
                </a:cubicBezTo>
                <a:cubicBezTo>
                  <a:pt x="1366813" y="3289895"/>
                  <a:pt x="1366813" y="3289895"/>
                  <a:pt x="160801" y="3289895"/>
                </a:cubicBezTo>
                <a:cubicBezTo>
                  <a:pt x="72361" y="3289895"/>
                  <a:pt x="0" y="3217795"/>
                  <a:pt x="0" y="3127003"/>
                </a:cubicBezTo>
                <a:cubicBezTo>
                  <a:pt x="0" y="3127003"/>
                  <a:pt x="0" y="3127003"/>
                  <a:pt x="0" y="160222"/>
                </a:cubicBezTo>
                <a:cubicBezTo>
                  <a:pt x="0" y="72100"/>
                  <a:pt x="67001" y="2670"/>
                  <a:pt x="15276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26" name="Picture Placeholder 25">
            <a:extLst>
              <a:ext uri="{FF2B5EF4-FFF2-40B4-BE49-F238E27FC236}">
                <a16:creationId xmlns:a16="http://schemas.microsoft.com/office/drawing/2014/main" id="{AFC414C3-E307-4508-8D66-7C37A62E1021}"/>
              </a:ext>
            </a:extLst>
          </p:cNvPr>
          <p:cNvSpPr>
            <a:spLocks noGrp="1"/>
          </p:cNvSpPr>
          <p:nvPr>
            <p:ph type="pic" sz="quarter" idx="14" hasCustomPrompt="1"/>
          </p:nvPr>
        </p:nvSpPr>
        <p:spPr>
          <a:xfrm>
            <a:off x="8118585" y="1569939"/>
            <a:ext cx="2036819" cy="4386527"/>
          </a:xfrm>
          <a:custGeom>
            <a:avLst/>
            <a:gdLst>
              <a:gd name="connsiteX0" fmla="*/ 152761 w 1527614"/>
              <a:gd name="connsiteY0" fmla="*/ 0 h 3289895"/>
              <a:gd name="connsiteX1" fmla="*/ 160801 w 1527614"/>
              <a:gd name="connsiteY1" fmla="*/ 0 h 3289895"/>
              <a:gd name="connsiteX2" fmla="*/ 318923 w 1527614"/>
              <a:gd name="connsiteY2" fmla="*/ 0 h 3289895"/>
              <a:gd name="connsiteX3" fmla="*/ 340363 w 1527614"/>
              <a:gd name="connsiteY3" fmla="*/ 18693 h 3289895"/>
              <a:gd name="connsiteX4" fmla="*/ 340363 w 1527614"/>
              <a:gd name="connsiteY4" fmla="*/ 42726 h 3289895"/>
              <a:gd name="connsiteX5" fmla="*/ 415404 w 1527614"/>
              <a:gd name="connsiteY5" fmla="*/ 120167 h 3289895"/>
              <a:gd name="connsiteX6" fmla="*/ 418084 w 1527614"/>
              <a:gd name="connsiteY6" fmla="*/ 120167 h 3289895"/>
              <a:gd name="connsiteX7" fmla="*/ 420764 w 1527614"/>
              <a:gd name="connsiteY7" fmla="*/ 120167 h 3289895"/>
              <a:gd name="connsiteX8" fmla="*/ 1109530 w 1527614"/>
              <a:gd name="connsiteY8" fmla="*/ 120167 h 3289895"/>
              <a:gd name="connsiteX9" fmla="*/ 1112210 w 1527614"/>
              <a:gd name="connsiteY9" fmla="*/ 120167 h 3289895"/>
              <a:gd name="connsiteX10" fmla="*/ 1189931 w 1527614"/>
              <a:gd name="connsiteY10" fmla="*/ 42726 h 3289895"/>
              <a:gd name="connsiteX11" fmla="*/ 1189931 w 1527614"/>
              <a:gd name="connsiteY11" fmla="*/ 21363 h 3289895"/>
              <a:gd name="connsiteX12" fmla="*/ 1189931 w 1527614"/>
              <a:gd name="connsiteY12" fmla="*/ 18693 h 3289895"/>
              <a:gd name="connsiteX13" fmla="*/ 1211371 w 1527614"/>
              <a:gd name="connsiteY13" fmla="*/ 0 h 3289895"/>
              <a:gd name="connsiteX14" fmla="*/ 1366813 w 1527614"/>
              <a:gd name="connsiteY14" fmla="*/ 0 h 3289895"/>
              <a:gd name="connsiteX15" fmla="*/ 1527614 w 1527614"/>
              <a:gd name="connsiteY15" fmla="*/ 160222 h 3289895"/>
              <a:gd name="connsiteX16" fmla="*/ 1527614 w 1527614"/>
              <a:gd name="connsiteY16" fmla="*/ 3127003 h 3289895"/>
              <a:gd name="connsiteX17" fmla="*/ 1366813 w 1527614"/>
              <a:gd name="connsiteY17" fmla="*/ 3289895 h 3289895"/>
              <a:gd name="connsiteX18" fmla="*/ 160801 w 1527614"/>
              <a:gd name="connsiteY18" fmla="*/ 3289895 h 3289895"/>
              <a:gd name="connsiteX19" fmla="*/ 0 w 1527614"/>
              <a:gd name="connsiteY19" fmla="*/ 3127003 h 3289895"/>
              <a:gd name="connsiteX20" fmla="*/ 0 w 1527614"/>
              <a:gd name="connsiteY20" fmla="*/ 160222 h 3289895"/>
              <a:gd name="connsiteX21" fmla="*/ 152761 w 1527614"/>
              <a:gd name="connsiteY21" fmla="*/ 0 h 328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7614" h="3289895">
                <a:moveTo>
                  <a:pt x="152761" y="0"/>
                </a:moveTo>
                <a:cubicBezTo>
                  <a:pt x="152761" y="0"/>
                  <a:pt x="152761" y="0"/>
                  <a:pt x="160801" y="0"/>
                </a:cubicBezTo>
                <a:cubicBezTo>
                  <a:pt x="160801" y="0"/>
                  <a:pt x="160801" y="0"/>
                  <a:pt x="318923" y="0"/>
                </a:cubicBezTo>
                <a:cubicBezTo>
                  <a:pt x="332323" y="0"/>
                  <a:pt x="340363" y="8011"/>
                  <a:pt x="340363" y="18693"/>
                </a:cubicBezTo>
                <a:cubicBezTo>
                  <a:pt x="340363" y="18693"/>
                  <a:pt x="340363" y="18693"/>
                  <a:pt x="340363" y="42726"/>
                </a:cubicBezTo>
                <a:cubicBezTo>
                  <a:pt x="340363" y="82781"/>
                  <a:pt x="375204" y="117496"/>
                  <a:pt x="415404" y="120167"/>
                </a:cubicBezTo>
                <a:cubicBezTo>
                  <a:pt x="418084" y="120167"/>
                  <a:pt x="418084" y="120167"/>
                  <a:pt x="418084" y="120167"/>
                </a:cubicBezTo>
                <a:cubicBezTo>
                  <a:pt x="418084" y="120167"/>
                  <a:pt x="420764" y="120167"/>
                  <a:pt x="420764" y="120167"/>
                </a:cubicBezTo>
                <a:cubicBezTo>
                  <a:pt x="420764" y="120167"/>
                  <a:pt x="420764" y="120167"/>
                  <a:pt x="1109530" y="120167"/>
                </a:cubicBezTo>
                <a:cubicBezTo>
                  <a:pt x="1109530" y="120167"/>
                  <a:pt x="1109530" y="120167"/>
                  <a:pt x="1112210" y="120167"/>
                </a:cubicBezTo>
                <a:cubicBezTo>
                  <a:pt x="1155091" y="120167"/>
                  <a:pt x="1189931" y="85452"/>
                  <a:pt x="1189931" y="42726"/>
                </a:cubicBezTo>
                <a:cubicBezTo>
                  <a:pt x="1189931" y="42726"/>
                  <a:pt x="1189931" y="42726"/>
                  <a:pt x="1189931" y="21363"/>
                </a:cubicBezTo>
                <a:cubicBezTo>
                  <a:pt x="1189931" y="21363"/>
                  <a:pt x="1189931" y="21363"/>
                  <a:pt x="1189931" y="18693"/>
                </a:cubicBezTo>
                <a:cubicBezTo>
                  <a:pt x="1189931" y="8011"/>
                  <a:pt x="1197971" y="0"/>
                  <a:pt x="1211371" y="0"/>
                </a:cubicBezTo>
                <a:cubicBezTo>
                  <a:pt x="1211371" y="0"/>
                  <a:pt x="1211371" y="0"/>
                  <a:pt x="1366813" y="0"/>
                </a:cubicBezTo>
                <a:cubicBezTo>
                  <a:pt x="1455254" y="0"/>
                  <a:pt x="1527614" y="72100"/>
                  <a:pt x="1527614" y="160222"/>
                </a:cubicBezTo>
                <a:cubicBezTo>
                  <a:pt x="1527614" y="160222"/>
                  <a:pt x="1527614" y="160222"/>
                  <a:pt x="1527614" y="3127003"/>
                </a:cubicBezTo>
                <a:cubicBezTo>
                  <a:pt x="1527614" y="3217795"/>
                  <a:pt x="1455254" y="3289895"/>
                  <a:pt x="1366813" y="3289895"/>
                </a:cubicBezTo>
                <a:cubicBezTo>
                  <a:pt x="1366813" y="3289895"/>
                  <a:pt x="1366813" y="3289895"/>
                  <a:pt x="160801" y="3289895"/>
                </a:cubicBezTo>
                <a:cubicBezTo>
                  <a:pt x="72360" y="3289895"/>
                  <a:pt x="0" y="3217795"/>
                  <a:pt x="0" y="3127003"/>
                </a:cubicBezTo>
                <a:cubicBezTo>
                  <a:pt x="0" y="3127003"/>
                  <a:pt x="0" y="3127003"/>
                  <a:pt x="0" y="160222"/>
                </a:cubicBezTo>
                <a:cubicBezTo>
                  <a:pt x="0" y="72100"/>
                  <a:pt x="67000" y="2670"/>
                  <a:pt x="152761"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9" name="Text Placeholder 3">
            <a:extLst>
              <a:ext uri="{FF2B5EF4-FFF2-40B4-BE49-F238E27FC236}">
                <a16:creationId xmlns:a16="http://schemas.microsoft.com/office/drawing/2014/main" id="{D094F983-7EB3-4B14-932E-A3537D38A65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1" name="Title 2">
            <a:extLst>
              <a:ext uri="{FF2B5EF4-FFF2-40B4-BE49-F238E27FC236}">
                <a16:creationId xmlns:a16="http://schemas.microsoft.com/office/drawing/2014/main" id="{1AE4BE71-230C-403C-AD97-3787EF048C3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681120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Slide Layout MSSGP073">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B01814C3-499F-486D-8A51-62846F9993C1}"/>
              </a:ext>
            </a:extLst>
          </p:cNvPr>
          <p:cNvSpPr>
            <a:spLocks noGrp="1"/>
          </p:cNvSpPr>
          <p:nvPr>
            <p:ph type="pic" sz="quarter" idx="18" hasCustomPrompt="1"/>
          </p:nvPr>
        </p:nvSpPr>
        <p:spPr>
          <a:xfrm>
            <a:off x="1314986" y="1889759"/>
            <a:ext cx="1729213" cy="3724064"/>
          </a:xfrm>
          <a:custGeom>
            <a:avLst/>
            <a:gdLst>
              <a:gd name="connsiteX0" fmla="*/ 0 w 1296910"/>
              <a:gd name="connsiteY0" fmla="*/ 0 h 2793048"/>
              <a:gd name="connsiteX1" fmla="*/ 1296910 w 1296910"/>
              <a:gd name="connsiteY1" fmla="*/ 0 h 2793048"/>
              <a:gd name="connsiteX2" fmla="*/ 1296910 w 1296910"/>
              <a:gd name="connsiteY2" fmla="*/ 2793048 h 2793048"/>
              <a:gd name="connsiteX3" fmla="*/ 0 w 1296910"/>
              <a:gd name="connsiteY3" fmla="*/ 2793048 h 2793048"/>
            </a:gdLst>
            <a:ahLst/>
            <a:cxnLst>
              <a:cxn ang="0">
                <a:pos x="connsiteX0" y="connsiteY0"/>
              </a:cxn>
              <a:cxn ang="0">
                <a:pos x="connsiteX1" y="connsiteY1"/>
              </a:cxn>
              <a:cxn ang="0">
                <a:pos x="connsiteX2" y="connsiteY2"/>
              </a:cxn>
              <a:cxn ang="0">
                <a:pos x="connsiteX3" y="connsiteY3"/>
              </a:cxn>
            </a:cxnLst>
            <a:rect l="l" t="t" r="r" b="b"/>
            <a:pathLst>
              <a:path w="1296910" h="2793048">
                <a:moveTo>
                  <a:pt x="0" y="0"/>
                </a:moveTo>
                <a:lnTo>
                  <a:pt x="1296910" y="0"/>
                </a:lnTo>
                <a:lnTo>
                  <a:pt x="1296910" y="2793048"/>
                </a:lnTo>
                <a:lnTo>
                  <a:pt x="0" y="2793048"/>
                </a:lnTo>
                <a:close/>
              </a:path>
            </a:pathLst>
          </a:custGeom>
          <a:solidFill>
            <a:schemeClr val="tx2">
              <a:lumMod val="10000"/>
              <a:lumOff val="90000"/>
            </a:schemeClr>
          </a:solidFill>
          <a:ln w="19050">
            <a:noFill/>
          </a:ln>
          <a:effectLst>
            <a:outerShdw blurRad="50800" dist="38100" dir="10800000" algn="r" rotWithShape="0">
              <a:prstClr val="black">
                <a:alpha val="40000"/>
              </a:prstClr>
            </a:outerShdw>
          </a:effectLst>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45" name="Picture Placeholder 44">
            <a:extLst>
              <a:ext uri="{FF2B5EF4-FFF2-40B4-BE49-F238E27FC236}">
                <a16:creationId xmlns:a16="http://schemas.microsoft.com/office/drawing/2014/main" id="{89076E33-0607-4779-ACEE-84CEA69786D4}"/>
              </a:ext>
            </a:extLst>
          </p:cNvPr>
          <p:cNvSpPr>
            <a:spLocks noGrp="1"/>
          </p:cNvSpPr>
          <p:nvPr>
            <p:ph type="pic" sz="quarter" idx="19" hasCustomPrompt="1"/>
          </p:nvPr>
        </p:nvSpPr>
        <p:spPr>
          <a:xfrm>
            <a:off x="9147799" y="1889759"/>
            <a:ext cx="1729213" cy="3724064"/>
          </a:xfrm>
          <a:custGeom>
            <a:avLst/>
            <a:gdLst>
              <a:gd name="connsiteX0" fmla="*/ 0 w 1296910"/>
              <a:gd name="connsiteY0" fmla="*/ 0 h 2793048"/>
              <a:gd name="connsiteX1" fmla="*/ 1296910 w 1296910"/>
              <a:gd name="connsiteY1" fmla="*/ 0 h 2793048"/>
              <a:gd name="connsiteX2" fmla="*/ 1296910 w 1296910"/>
              <a:gd name="connsiteY2" fmla="*/ 2793048 h 2793048"/>
              <a:gd name="connsiteX3" fmla="*/ 0 w 1296910"/>
              <a:gd name="connsiteY3" fmla="*/ 2793048 h 2793048"/>
            </a:gdLst>
            <a:ahLst/>
            <a:cxnLst>
              <a:cxn ang="0">
                <a:pos x="connsiteX0" y="connsiteY0"/>
              </a:cxn>
              <a:cxn ang="0">
                <a:pos x="connsiteX1" y="connsiteY1"/>
              </a:cxn>
              <a:cxn ang="0">
                <a:pos x="connsiteX2" y="connsiteY2"/>
              </a:cxn>
              <a:cxn ang="0">
                <a:pos x="connsiteX3" y="connsiteY3"/>
              </a:cxn>
            </a:cxnLst>
            <a:rect l="l" t="t" r="r" b="b"/>
            <a:pathLst>
              <a:path w="1296910" h="2793048">
                <a:moveTo>
                  <a:pt x="0" y="0"/>
                </a:moveTo>
                <a:lnTo>
                  <a:pt x="1296910" y="0"/>
                </a:lnTo>
                <a:lnTo>
                  <a:pt x="1296910" y="2793048"/>
                </a:lnTo>
                <a:lnTo>
                  <a:pt x="0" y="2793048"/>
                </a:lnTo>
                <a:close/>
              </a:path>
            </a:pathLst>
          </a:custGeom>
          <a:solidFill>
            <a:schemeClr val="tx2">
              <a:lumMod val="10000"/>
              <a:lumOff val="90000"/>
            </a:schemeClr>
          </a:solidFill>
          <a:ln w="19050">
            <a:noFill/>
          </a:ln>
          <a:effectLst>
            <a:outerShdw blurRad="50800" dist="38100" algn="l" rotWithShape="0">
              <a:prstClr val="black">
                <a:alpha val="40000"/>
              </a:prstClr>
            </a:outerShdw>
          </a:effectLst>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1" name="Text Placeholder 3">
            <a:extLst>
              <a:ext uri="{FF2B5EF4-FFF2-40B4-BE49-F238E27FC236}">
                <a16:creationId xmlns:a16="http://schemas.microsoft.com/office/drawing/2014/main" id="{3804DBDA-5A1C-4585-B475-D446833E390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3" name="Title 2">
            <a:extLst>
              <a:ext uri="{FF2B5EF4-FFF2-40B4-BE49-F238E27FC236}">
                <a16:creationId xmlns:a16="http://schemas.microsoft.com/office/drawing/2014/main" id="{3E61A3ED-2638-4632-A917-BEAA8FE57489}"/>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35" name="Picture Placeholder 34">
            <a:extLst>
              <a:ext uri="{FF2B5EF4-FFF2-40B4-BE49-F238E27FC236}">
                <a16:creationId xmlns:a16="http://schemas.microsoft.com/office/drawing/2014/main" id="{138FC9F8-B255-40A8-89B6-F8031A2E67ED}"/>
              </a:ext>
            </a:extLst>
          </p:cNvPr>
          <p:cNvSpPr>
            <a:spLocks noGrp="1"/>
          </p:cNvSpPr>
          <p:nvPr>
            <p:ph type="pic" sz="quarter" idx="12" hasCustomPrompt="1"/>
          </p:nvPr>
        </p:nvSpPr>
        <p:spPr>
          <a:xfrm>
            <a:off x="4930651" y="1165442"/>
            <a:ext cx="2337732" cy="5034588"/>
          </a:xfrm>
          <a:custGeom>
            <a:avLst/>
            <a:gdLst>
              <a:gd name="connsiteX0" fmla="*/ 175330 w 1753299"/>
              <a:gd name="connsiteY0" fmla="*/ 0 h 3775941"/>
              <a:gd name="connsiteX1" fmla="*/ 184558 w 1753299"/>
              <a:gd name="connsiteY1" fmla="*/ 0 h 3775941"/>
              <a:gd name="connsiteX2" fmla="*/ 366040 w 1753299"/>
              <a:gd name="connsiteY2" fmla="*/ 0 h 3775941"/>
              <a:gd name="connsiteX3" fmla="*/ 390647 w 1753299"/>
              <a:gd name="connsiteY3" fmla="*/ 21454 h 3775941"/>
              <a:gd name="connsiteX4" fmla="*/ 390647 w 1753299"/>
              <a:gd name="connsiteY4" fmla="*/ 49038 h 3775941"/>
              <a:gd name="connsiteX5" fmla="*/ 476774 w 1753299"/>
              <a:gd name="connsiteY5" fmla="*/ 137920 h 3775941"/>
              <a:gd name="connsiteX6" fmla="*/ 479850 w 1753299"/>
              <a:gd name="connsiteY6" fmla="*/ 137920 h 3775941"/>
              <a:gd name="connsiteX7" fmla="*/ 482926 w 1753299"/>
              <a:gd name="connsiteY7" fmla="*/ 137920 h 3775941"/>
              <a:gd name="connsiteX8" fmla="*/ 1273449 w 1753299"/>
              <a:gd name="connsiteY8" fmla="*/ 137920 h 3775941"/>
              <a:gd name="connsiteX9" fmla="*/ 1276525 w 1753299"/>
              <a:gd name="connsiteY9" fmla="*/ 137920 h 3775941"/>
              <a:gd name="connsiteX10" fmla="*/ 1365728 w 1753299"/>
              <a:gd name="connsiteY10" fmla="*/ 49038 h 3775941"/>
              <a:gd name="connsiteX11" fmla="*/ 1365728 w 1753299"/>
              <a:gd name="connsiteY11" fmla="*/ 24519 h 3775941"/>
              <a:gd name="connsiteX12" fmla="*/ 1365728 w 1753299"/>
              <a:gd name="connsiteY12" fmla="*/ 21454 h 3775941"/>
              <a:gd name="connsiteX13" fmla="*/ 1390336 w 1753299"/>
              <a:gd name="connsiteY13" fmla="*/ 0 h 3775941"/>
              <a:gd name="connsiteX14" fmla="*/ 1568741 w 1753299"/>
              <a:gd name="connsiteY14" fmla="*/ 0 h 3775941"/>
              <a:gd name="connsiteX15" fmla="*/ 1753299 w 1753299"/>
              <a:gd name="connsiteY15" fmla="*/ 183893 h 3775941"/>
              <a:gd name="connsiteX16" fmla="*/ 1753299 w 1753299"/>
              <a:gd name="connsiteY16" fmla="*/ 3588983 h 3775941"/>
              <a:gd name="connsiteX17" fmla="*/ 1568741 w 1753299"/>
              <a:gd name="connsiteY17" fmla="*/ 3775941 h 3775941"/>
              <a:gd name="connsiteX18" fmla="*/ 184558 w 1753299"/>
              <a:gd name="connsiteY18" fmla="*/ 3775941 h 3775941"/>
              <a:gd name="connsiteX19" fmla="*/ 0 w 1753299"/>
              <a:gd name="connsiteY19" fmla="*/ 3588983 h 3775941"/>
              <a:gd name="connsiteX20" fmla="*/ 0 w 1753299"/>
              <a:gd name="connsiteY20" fmla="*/ 183893 h 3775941"/>
              <a:gd name="connsiteX21" fmla="*/ 175330 w 1753299"/>
              <a:gd name="connsiteY21" fmla="*/ 0 h 377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53299" h="3775941">
                <a:moveTo>
                  <a:pt x="175330" y="0"/>
                </a:moveTo>
                <a:cubicBezTo>
                  <a:pt x="175330" y="0"/>
                  <a:pt x="175330" y="0"/>
                  <a:pt x="184558" y="0"/>
                </a:cubicBezTo>
                <a:cubicBezTo>
                  <a:pt x="184558" y="0"/>
                  <a:pt x="184558" y="0"/>
                  <a:pt x="366040" y="0"/>
                </a:cubicBezTo>
                <a:cubicBezTo>
                  <a:pt x="381420" y="0"/>
                  <a:pt x="390647" y="9195"/>
                  <a:pt x="390647" y="21454"/>
                </a:cubicBezTo>
                <a:cubicBezTo>
                  <a:pt x="390647" y="21454"/>
                  <a:pt x="390647" y="21454"/>
                  <a:pt x="390647" y="49038"/>
                </a:cubicBezTo>
                <a:cubicBezTo>
                  <a:pt x="390647" y="95012"/>
                  <a:pt x="430635" y="134855"/>
                  <a:pt x="476774" y="137920"/>
                </a:cubicBezTo>
                <a:cubicBezTo>
                  <a:pt x="479850" y="137920"/>
                  <a:pt x="479850" y="137920"/>
                  <a:pt x="479850" y="137920"/>
                </a:cubicBezTo>
                <a:cubicBezTo>
                  <a:pt x="479850" y="137920"/>
                  <a:pt x="482926" y="137920"/>
                  <a:pt x="482926" y="137920"/>
                </a:cubicBezTo>
                <a:cubicBezTo>
                  <a:pt x="482926" y="137920"/>
                  <a:pt x="482926" y="137920"/>
                  <a:pt x="1273449" y="137920"/>
                </a:cubicBezTo>
                <a:cubicBezTo>
                  <a:pt x="1273449" y="137920"/>
                  <a:pt x="1273449" y="137920"/>
                  <a:pt x="1276525" y="137920"/>
                </a:cubicBezTo>
                <a:cubicBezTo>
                  <a:pt x="1325740" y="137920"/>
                  <a:pt x="1365728" y="98076"/>
                  <a:pt x="1365728" y="49038"/>
                </a:cubicBezTo>
                <a:cubicBezTo>
                  <a:pt x="1365728" y="49038"/>
                  <a:pt x="1365728" y="49038"/>
                  <a:pt x="1365728" y="24519"/>
                </a:cubicBezTo>
                <a:cubicBezTo>
                  <a:pt x="1365728" y="24519"/>
                  <a:pt x="1365728" y="24519"/>
                  <a:pt x="1365728" y="21454"/>
                </a:cubicBezTo>
                <a:cubicBezTo>
                  <a:pt x="1365728" y="9195"/>
                  <a:pt x="1374956" y="0"/>
                  <a:pt x="1390336" y="0"/>
                </a:cubicBezTo>
                <a:cubicBezTo>
                  <a:pt x="1390336" y="0"/>
                  <a:pt x="1390336" y="0"/>
                  <a:pt x="1568741" y="0"/>
                </a:cubicBezTo>
                <a:cubicBezTo>
                  <a:pt x="1670248" y="0"/>
                  <a:pt x="1753299" y="82752"/>
                  <a:pt x="1753299" y="183893"/>
                </a:cubicBezTo>
                <a:cubicBezTo>
                  <a:pt x="1753299" y="183893"/>
                  <a:pt x="1753299" y="183893"/>
                  <a:pt x="1753299" y="3588983"/>
                </a:cubicBezTo>
                <a:cubicBezTo>
                  <a:pt x="1753299" y="3693189"/>
                  <a:pt x="1670248" y="3775941"/>
                  <a:pt x="1568741" y="3775941"/>
                </a:cubicBezTo>
                <a:cubicBezTo>
                  <a:pt x="1568741" y="3775941"/>
                  <a:pt x="1568741" y="3775941"/>
                  <a:pt x="184558" y="3775941"/>
                </a:cubicBezTo>
                <a:cubicBezTo>
                  <a:pt x="83051" y="3775941"/>
                  <a:pt x="0" y="3693189"/>
                  <a:pt x="0" y="3588983"/>
                </a:cubicBezTo>
                <a:cubicBezTo>
                  <a:pt x="0" y="3588983"/>
                  <a:pt x="0" y="3588983"/>
                  <a:pt x="0" y="183893"/>
                </a:cubicBezTo>
                <a:cubicBezTo>
                  <a:pt x="0" y="82752"/>
                  <a:pt x="76899" y="3065"/>
                  <a:pt x="175330"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38" name="Picture Placeholder 37">
            <a:extLst>
              <a:ext uri="{FF2B5EF4-FFF2-40B4-BE49-F238E27FC236}">
                <a16:creationId xmlns:a16="http://schemas.microsoft.com/office/drawing/2014/main" id="{16045308-567D-4AFC-BB8A-71AE7AD4858F}"/>
              </a:ext>
            </a:extLst>
          </p:cNvPr>
          <p:cNvSpPr>
            <a:spLocks noGrp="1"/>
          </p:cNvSpPr>
          <p:nvPr>
            <p:ph type="pic" sz="quarter" idx="17" hasCustomPrompt="1"/>
          </p:nvPr>
        </p:nvSpPr>
        <p:spPr>
          <a:xfrm>
            <a:off x="2959581" y="1638097"/>
            <a:ext cx="1962923" cy="4227387"/>
          </a:xfrm>
          <a:custGeom>
            <a:avLst/>
            <a:gdLst>
              <a:gd name="connsiteX0" fmla="*/ 0 w 1472192"/>
              <a:gd name="connsiteY0" fmla="*/ 0 h 3170540"/>
              <a:gd name="connsiteX1" fmla="*/ 1472192 w 1472192"/>
              <a:gd name="connsiteY1" fmla="*/ 0 h 3170540"/>
              <a:gd name="connsiteX2" fmla="*/ 1472192 w 1472192"/>
              <a:gd name="connsiteY2" fmla="*/ 3170540 h 3170540"/>
              <a:gd name="connsiteX3" fmla="*/ 0 w 1472192"/>
              <a:gd name="connsiteY3" fmla="*/ 3170540 h 3170540"/>
            </a:gdLst>
            <a:ahLst/>
            <a:cxnLst>
              <a:cxn ang="0">
                <a:pos x="connsiteX0" y="connsiteY0"/>
              </a:cxn>
              <a:cxn ang="0">
                <a:pos x="connsiteX1" y="connsiteY1"/>
              </a:cxn>
              <a:cxn ang="0">
                <a:pos x="connsiteX2" y="connsiteY2"/>
              </a:cxn>
              <a:cxn ang="0">
                <a:pos x="connsiteX3" y="connsiteY3"/>
              </a:cxn>
            </a:cxnLst>
            <a:rect l="l" t="t" r="r" b="b"/>
            <a:pathLst>
              <a:path w="1472192" h="3170540">
                <a:moveTo>
                  <a:pt x="0" y="0"/>
                </a:moveTo>
                <a:lnTo>
                  <a:pt x="1472192" y="0"/>
                </a:lnTo>
                <a:lnTo>
                  <a:pt x="1472192" y="3170540"/>
                </a:lnTo>
                <a:lnTo>
                  <a:pt x="0" y="3170540"/>
                </a:lnTo>
                <a:close/>
              </a:path>
            </a:pathLst>
          </a:custGeom>
          <a:solidFill>
            <a:schemeClr val="tx2">
              <a:lumMod val="10000"/>
              <a:lumOff val="90000"/>
            </a:schemeClr>
          </a:solidFill>
          <a:ln w="19050">
            <a:noFill/>
          </a:ln>
          <a:effectLst>
            <a:outerShdw blurRad="50800" dist="38100" dir="10800000" algn="r" rotWithShape="0">
              <a:prstClr val="black">
                <a:alpha val="40000"/>
              </a:prstClr>
            </a:outerShdw>
          </a:effectLst>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46" name="Picture Placeholder 45">
            <a:extLst>
              <a:ext uri="{FF2B5EF4-FFF2-40B4-BE49-F238E27FC236}">
                <a16:creationId xmlns:a16="http://schemas.microsoft.com/office/drawing/2014/main" id="{54CD2909-643E-48D6-BBFF-17E00A25B4CD}"/>
              </a:ext>
            </a:extLst>
          </p:cNvPr>
          <p:cNvSpPr>
            <a:spLocks noGrp="1"/>
          </p:cNvSpPr>
          <p:nvPr>
            <p:ph type="pic" sz="quarter" idx="14" hasCustomPrompt="1"/>
          </p:nvPr>
        </p:nvSpPr>
        <p:spPr>
          <a:xfrm>
            <a:off x="7268381" y="1638097"/>
            <a:ext cx="1962923" cy="4227387"/>
          </a:xfrm>
          <a:custGeom>
            <a:avLst/>
            <a:gdLst>
              <a:gd name="connsiteX0" fmla="*/ 0 w 1472192"/>
              <a:gd name="connsiteY0" fmla="*/ 0 h 3170540"/>
              <a:gd name="connsiteX1" fmla="*/ 1472192 w 1472192"/>
              <a:gd name="connsiteY1" fmla="*/ 0 h 3170540"/>
              <a:gd name="connsiteX2" fmla="*/ 1472192 w 1472192"/>
              <a:gd name="connsiteY2" fmla="*/ 3170540 h 3170540"/>
              <a:gd name="connsiteX3" fmla="*/ 0 w 1472192"/>
              <a:gd name="connsiteY3" fmla="*/ 3170540 h 3170540"/>
            </a:gdLst>
            <a:ahLst/>
            <a:cxnLst>
              <a:cxn ang="0">
                <a:pos x="connsiteX0" y="connsiteY0"/>
              </a:cxn>
              <a:cxn ang="0">
                <a:pos x="connsiteX1" y="connsiteY1"/>
              </a:cxn>
              <a:cxn ang="0">
                <a:pos x="connsiteX2" y="connsiteY2"/>
              </a:cxn>
              <a:cxn ang="0">
                <a:pos x="connsiteX3" y="connsiteY3"/>
              </a:cxn>
            </a:cxnLst>
            <a:rect l="l" t="t" r="r" b="b"/>
            <a:pathLst>
              <a:path w="1472192" h="3170540">
                <a:moveTo>
                  <a:pt x="0" y="0"/>
                </a:moveTo>
                <a:lnTo>
                  <a:pt x="1472192" y="0"/>
                </a:lnTo>
                <a:lnTo>
                  <a:pt x="1472192" y="3170540"/>
                </a:lnTo>
                <a:lnTo>
                  <a:pt x="0" y="3170540"/>
                </a:lnTo>
                <a:close/>
              </a:path>
            </a:pathLst>
          </a:custGeom>
          <a:solidFill>
            <a:schemeClr val="tx2">
              <a:lumMod val="10000"/>
              <a:lumOff val="90000"/>
            </a:schemeClr>
          </a:solidFill>
          <a:ln w="19050">
            <a:noFill/>
          </a:ln>
          <a:effectLst>
            <a:outerShdw blurRad="50800" dist="38100" algn="l" rotWithShape="0">
              <a:prstClr val="black">
                <a:alpha val="40000"/>
              </a:prstClr>
            </a:outerShdw>
          </a:effectLst>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234966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Slide Layout MSSGP074">
    <p:spTree>
      <p:nvGrpSpPr>
        <p:cNvPr id="1" name=""/>
        <p:cNvGrpSpPr/>
        <p:nvPr/>
      </p:nvGrpSpPr>
      <p:grpSpPr>
        <a:xfrm>
          <a:off x="0" y="0"/>
          <a:ext cx="0" cy="0"/>
          <a:chOff x="0" y="0"/>
          <a:chExt cx="0" cy="0"/>
        </a:xfrm>
      </p:grpSpPr>
      <p:sp>
        <p:nvSpPr>
          <p:cNvPr id="15" name="Picture Placeholder 14"/>
          <p:cNvSpPr>
            <a:spLocks noGrp="1"/>
          </p:cNvSpPr>
          <p:nvPr>
            <p:ph type="pic" sz="quarter" idx="13" hasCustomPrompt="1"/>
          </p:nvPr>
        </p:nvSpPr>
        <p:spPr>
          <a:xfrm>
            <a:off x="9249371" y="1000248"/>
            <a:ext cx="2260648" cy="4868581"/>
          </a:xfrm>
          <a:custGeom>
            <a:avLst/>
            <a:gdLst>
              <a:gd name="connsiteX0" fmla="*/ 169549 w 1695486"/>
              <a:gd name="connsiteY0" fmla="*/ 0 h 3651436"/>
              <a:gd name="connsiteX1" fmla="*/ 178472 w 1695486"/>
              <a:gd name="connsiteY1" fmla="*/ 0 h 3651436"/>
              <a:gd name="connsiteX2" fmla="*/ 353970 w 1695486"/>
              <a:gd name="connsiteY2" fmla="*/ 0 h 3651436"/>
              <a:gd name="connsiteX3" fmla="*/ 377766 w 1695486"/>
              <a:gd name="connsiteY3" fmla="*/ 20747 h 3651436"/>
              <a:gd name="connsiteX4" fmla="*/ 377766 w 1695486"/>
              <a:gd name="connsiteY4" fmla="*/ 47421 h 3651436"/>
              <a:gd name="connsiteX5" fmla="*/ 461053 w 1695486"/>
              <a:gd name="connsiteY5" fmla="*/ 133372 h 3651436"/>
              <a:gd name="connsiteX6" fmla="*/ 464028 w 1695486"/>
              <a:gd name="connsiteY6" fmla="*/ 133372 h 3651436"/>
              <a:gd name="connsiteX7" fmla="*/ 467003 w 1695486"/>
              <a:gd name="connsiteY7" fmla="*/ 133372 h 3651436"/>
              <a:gd name="connsiteX8" fmla="*/ 1231458 w 1695486"/>
              <a:gd name="connsiteY8" fmla="*/ 133372 h 3651436"/>
              <a:gd name="connsiteX9" fmla="*/ 1234433 w 1695486"/>
              <a:gd name="connsiteY9" fmla="*/ 133372 h 3651436"/>
              <a:gd name="connsiteX10" fmla="*/ 1320695 w 1695486"/>
              <a:gd name="connsiteY10" fmla="*/ 47421 h 3651436"/>
              <a:gd name="connsiteX11" fmla="*/ 1320695 w 1695486"/>
              <a:gd name="connsiteY11" fmla="*/ 23711 h 3651436"/>
              <a:gd name="connsiteX12" fmla="*/ 1320695 w 1695486"/>
              <a:gd name="connsiteY12" fmla="*/ 20747 h 3651436"/>
              <a:gd name="connsiteX13" fmla="*/ 1344491 w 1695486"/>
              <a:gd name="connsiteY13" fmla="*/ 0 h 3651436"/>
              <a:gd name="connsiteX14" fmla="*/ 1517014 w 1695486"/>
              <a:gd name="connsiteY14" fmla="*/ 0 h 3651436"/>
              <a:gd name="connsiteX15" fmla="*/ 1695486 w 1695486"/>
              <a:gd name="connsiteY15" fmla="*/ 177830 h 3651436"/>
              <a:gd name="connsiteX16" fmla="*/ 1695486 w 1695486"/>
              <a:gd name="connsiteY16" fmla="*/ 3470643 h 3651436"/>
              <a:gd name="connsiteX17" fmla="*/ 1517014 w 1695486"/>
              <a:gd name="connsiteY17" fmla="*/ 3651436 h 3651436"/>
              <a:gd name="connsiteX18" fmla="*/ 178472 w 1695486"/>
              <a:gd name="connsiteY18" fmla="*/ 3651436 h 3651436"/>
              <a:gd name="connsiteX19" fmla="*/ 0 w 1695486"/>
              <a:gd name="connsiteY19" fmla="*/ 3470643 h 3651436"/>
              <a:gd name="connsiteX20" fmla="*/ 0 w 1695486"/>
              <a:gd name="connsiteY20" fmla="*/ 177830 h 3651436"/>
              <a:gd name="connsiteX21" fmla="*/ 169549 w 1695486"/>
              <a:gd name="connsiteY21" fmla="*/ 0 h 36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5486" h="3651436">
                <a:moveTo>
                  <a:pt x="169549" y="0"/>
                </a:moveTo>
                <a:cubicBezTo>
                  <a:pt x="169549" y="0"/>
                  <a:pt x="169549" y="0"/>
                  <a:pt x="178472" y="0"/>
                </a:cubicBezTo>
                <a:cubicBezTo>
                  <a:pt x="178472" y="0"/>
                  <a:pt x="178472" y="0"/>
                  <a:pt x="353970" y="0"/>
                </a:cubicBezTo>
                <a:cubicBezTo>
                  <a:pt x="368843" y="0"/>
                  <a:pt x="377766" y="8892"/>
                  <a:pt x="377766" y="20747"/>
                </a:cubicBezTo>
                <a:cubicBezTo>
                  <a:pt x="377766" y="20747"/>
                  <a:pt x="377766" y="20747"/>
                  <a:pt x="377766" y="47421"/>
                </a:cubicBezTo>
                <a:cubicBezTo>
                  <a:pt x="377766" y="91879"/>
                  <a:pt x="416435" y="130408"/>
                  <a:pt x="461053" y="133372"/>
                </a:cubicBezTo>
                <a:cubicBezTo>
                  <a:pt x="464028" y="133372"/>
                  <a:pt x="464028" y="133372"/>
                  <a:pt x="464028" y="133372"/>
                </a:cubicBezTo>
                <a:cubicBezTo>
                  <a:pt x="464028" y="133372"/>
                  <a:pt x="467003" y="133372"/>
                  <a:pt x="467003" y="133372"/>
                </a:cubicBezTo>
                <a:cubicBezTo>
                  <a:pt x="467003" y="133372"/>
                  <a:pt x="467003" y="133372"/>
                  <a:pt x="1231458" y="133372"/>
                </a:cubicBezTo>
                <a:cubicBezTo>
                  <a:pt x="1231458" y="133372"/>
                  <a:pt x="1231458" y="133372"/>
                  <a:pt x="1234433" y="133372"/>
                </a:cubicBezTo>
                <a:cubicBezTo>
                  <a:pt x="1282026" y="133372"/>
                  <a:pt x="1320695" y="94843"/>
                  <a:pt x="1320695" y="47421"/>
                </a:cubicBezTo>
                <a:cubicBezTo>
                  <a:pt x="1320695" y="47421"/>
                  <a:pt x="1320695" y="47421"/>
                  <a:pt x="1320695" y="23711"/>
                </a:cubicBezTo>
                <a:cubicBezTo>
                  <a:pt x="1320695" y="23711"/>
                  <a:pt x="1320695" y="23711"/>
                  <a:pt x="1320695" y="20747"/>
                </a:cubicBezTo>
                <a:cubicBezTo>
                  <a:pt x="1320695" y="8892"/>
                  <a:pt x="1329618" y="0"/>
                  <a:pt x="1344491" y="0"/>
                </a:cubicBezTo>
                <a:cubicBezTo>
                  <a:pt x="1344491" y="0"/>
                  <a:pt x="1344491" y="0"/>
                  <a:pt x="1517014" y="0"/>
                </a:cubicBezTo>
                <a:cubicBezTo>
                  <a:pt x="1615174" y="0"/>
                  <a:pt x="1695486" y="80023"/>
                  <a:pt x="1695486" y="177830"/>
                </a:cubicBezTo>
                <a:cubicBezTo>
                  <a:pt x="1695486" y="177830"/>
                  <a:pt x="1695486" y="177830"/>
                  <a:pt x="1695486" y="3470643"/>
                </a:cubicBezTo>
                <a:cubicBezTo>
                  <a:pt x="1695486" y="3571413"/>
                  <a:pt x="1615174" y="3651436"/>
                  <a:pt x="1517014" y="3651436"/>
                </a:cubicBezTo>
                <a:cubicBezTo>
                  <a:pt x="1517014" y="3651436"/>
                  <a:pt x="1517014" y="3651436"/>
                  <a:pt x="178472" y="3651436"/>
                </a:cubicBezTo>
                <a:cubicBezTo>
                  <a:pt x="80312" y="3651436"/>
                  <a:pt x="0" y="3571413"/>
                  <a:pt x="0" y="3470643"/>
                </a:cubicBezTo>
                <a:cubicBezTo>
                  <a:pt x="0" y="3470643"/>
                  <a:pt x="0" y="3470643"/>
                  <a:pt x="0" y="177830"/>
                </a:cubicBezTo>
                <a:cubicBezTo>
                  <a:pt x="0" y="80023"/>
                  <a:pt x="74363" y="2964"/>
                  <a:pt x="16954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2" name="Picture Placeholder 11"/>
          <p:cNvSpPr>
            <a:spLocks noGrp="1"/>
          </p:cNvSpPr>
          <p:nvPr>
            <p:ph type="pic" sz="quarter" idx="14" hasCustomPrompt="1"/>
          </p:nvPr>
        </p:nvSpPr>
        <p:spPr>
          <a:xfrm>
            <a:off x="6492399" y="1000248"/>
            <a:ext cx="2260648" cy="4868581"/>
          </a:xfrm>
          <a:custGeom>
            <a:avLst/>
            <a:gdLst>
              <a:gd name="connsiteX0" fmla="*/ 169549 w 1695486"/>
              <a:gd name="connsiteY0" fmla="*/ 0 h 3651436"/>
              <a:gd name="connsiteX1" fmla="*/ 178472 w 1695486"/>
              <a:gd name="connsiteY1" fmla="*/ 0 h 3651436"/>
              <a:gd name="connsiteX2" fmla="*/ 353970 w 1695486"/>
              <a:gd name="connsiteY2" fmla="*/ 0 h 3651436"/>
              <a:gd name="connsiteX3" fmla="*/ 377766 w 1695486"/>
              <a:gd name="connsiteY3" fmla="*/ 20747 h 3651436"/>
              <a:gd name="connsiteX4" fmla="*/ 377766 w 1695486"/>
              <a:gd name="connsiteY4" fmla="*/ 47421 h 3651436"/>
              <a:gd name="connsiteX5" fmla="*/ 461053 w 1695486"/>
              <a:gd name="connsiteY5" fmla="*/ 133372 h 3651436"/>
              <a:gd name="connsiteX6" fmla="*/ 464028 w 1695486"/>
              <a:gd name="connsiteY6" fmla="*/ 133372 h 3651436"/>
              <a:gd name="connsiteX7" fmla="*/ 467003 w 1695486"/>
              <a:gd name="connsiteY7" fmla="*/ 133372 h 3651436"/>
              <a:gd name="connsiteX8" fmla="*/ 1231458 w 1695486"/>
              <a:gd name="connsiteY8" fmla="*/ 133372 h 3651436"/>
              <a:gd name="connsiteX9" fmla="*/ 1234433 w 1695486"/>
              <a:gd name="connsiteY9" fmla="*/ 133372 h 3651436"/>
              <a:gd name="connsiteX10" fmla="*/ 1320695 w 1695486"/>
              <a:gd name="connsiteY10" fmla="*/ 47421 h 3651436"/>
              <a:gd name="connsiteX11" fmla="*/ 1320695 w 1695486"/>
              <a:gd name="connsiteY11" fmla="*/ 23711 h 3651436"/>
              <a:gd name="connsiteX12" fmla="*/ 1320695 w 1695486"/>
              <a:gd name="connsiteY12" fmla="*/ 20747 h 3651436"/>
              <a:gd name="connsiteX13" fmla="*/ 1344491 w 1695486"/>
              <a:gd name="connsiteY13" fmla="*/ 0 h 3651436"/>
              <a:gd name="connsiteX14" fmla="*/ 1517014 w 1695486"/>
              <a:gd name="connsiteY14" fmla="*/ 0 h 3651436"/>
              <a:gd name="connsiteX15" fmla="*/ 1695486 w 1695486"/>
              <a:gd name="connsiteY15" fmla="*/ 177830 h 3651436"/>
              <a:gd name="connsiteX16" fmla="*/ 1695486 w 1695486"/>
              <a:gd name="connsiteY16" fmla="*/ 3470643 h 3651436"/>
              <a:gd name="connsiteX17" fmla="*/ 1517014 w 1695486"/>
              <a:gd name="connsiteY17" fmla="*/ 3651436 h 3651436"/>
              <a:gd name="connsiteX18" fmla="*/ 178472 w 1695486"/>
              <a:gd name="connsiteY18" fmla="*/ 3651436 h 3651436"/>
              <a:gd name="connsiteX19" fmla="*/ 0 w 1695486"/>
              <a:gd name="connsiteY19" fmla="*/ 3470643 h 3651436"/>
              <a:gd name="connsiteX20" fmla="*/ 0 w 1695486"/>
              <a:gd name="connsiteY20" fmla="*/ 177830 h 3651436"/>
              <a:gd name="connsiteX21" fmla="*/ 169549 w 1695486"/>
              <a:gd name="connsiteY21" fmla="*/ 0 h 36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5486" h="3651436">
                <a:moveTo>
                  <a:pt x="169549" y="0"/>
                </a:moveTo>
                <a:cubicBezTo>
                  <a:pt x="169549" y="0"/>
                  <a:pt x="169549" y="0"/>
                  <a:pt x="178472" y="0"/>
                </a:cubicBezTo>
                <a:cubicBezTo>
                  <a:pt x="178472" y="0"/>
                  <a:pt x="178472" y="0"/>
                  <a:pt x="353970" y="0"/>
                </a:cubicBezTo>
                <a:cubicBezTo>
                  <a:pt x="368843" y="0"/>
                  <a:pt x="377766" y="8892"/>
                  <a:pt x="377766" y="20747"/>
                </a:cubicBezTo>
                <a:cubicBezTo>
                  <a:pt x="377766" y="20747"/>
                  <a:pt x="377766" y="20747"/>
                  <a:pt x="377766" y="47421"/>
                </a:cubicBezTo>
                <a:cubicBezTo>
                  <a:pt x="377766" y="91879"/>
                  <a:pt x="416435" y="130408"/>
                  <a:pt x="461053" y="133372"/>
                </a:cubicBezTo>
                <a:cubicBezTo>
                  <a:pt x="464028" y="133372"/>
                  <a:pt x="464028" y="133372"/>
                  <a:pt x="464028" y="133372"/>
                </a:cubicBezTo>
                <a:cubicBezTo>
                  <a:pt x="464028" y="133372"/>
                  <a:pt x="467003" y="133372"/>
                  <a:pt x="467003" y="133372"/>
                </a:cubicBezTo>
                <a:cubicBezTo>
                  <a:pt x="467003" y="133372"/>
                  <a:pt x="467003" y="133372"/>
                  <a:pt x="1231458" y="133372"/>
                </a:cubicBezTo>
                <a:cubicBezTo>
                  <a:pt x="1231458" y="133372"/>
                  <a:pt x="1231458" y="133372"/>
                  <a:pt x="1234433" y="133372"/>
                </a:cubicBezTo>
                <a:cubicBezTo>
                  <a:pt x="1282026" y="133372"/>
                  <a:pt x="1320695" y="94843"/>
                  <a:pt x="1320695" y="47421"/>
                </a:cubicBezTo>
                <a:cubicBezTo>
                  <a:pt x="1320695" y="47421"/>
                  <a:pt x="1320695" y="47421"/>
                  <a:pt x="1320695" y="23711"/>
                </a:cubicBezTo>
                <a:cubicBezTo>
                  <a:pt x="1320695" y="23711"/>
                  <a:pt x="1320695" y="23711"/>
                  <a:pt x="1320695" y="20747"/>
                </a:cubicBezTo>
                <a:cubicBezTo>
                  <a:pt x="1320695" y="8892"/>
                  <a:pt x="1329618" y="0"/>
                  <a:pt x="1344491" y="0"/>
                </a:cubicBezTo>
                <a:cubicBezTo>
                  <a:pt x="1344491" y="0"/>
                  <a:pt x="1344491" y="0"/>
                  <a:pt x="1517014" y="0"/>
                </a:cubicBezTo>
                <a:cubicBezTo>
                  <a:pt x="1615174" y="0"/>
                  <a:pt x="1695486" y="80023"/>
                  <a:pt x="1695486" y="177830"/>
                </a:cubicBezTo>
                <a:cubicBezTo>
                  <a:pt x="1695486" y="177830"/>
                  <a:pt x="1695486" y="177830"/>
                  <a:pt x="1695486" y="3470643"/>
                </a:cubicBezTo>
                <a:cubicBezTo>
                  <a:pt x="1695486" y="3571413"/>
                  <a:pt x="1615174" y="3651436"/>
                  <a:pt x="1517014" y="3651436"/>
                </a:cubicBezTo>
                <a:cubicBezTo>
                  <a:pt x="1517014" y="3651436"/>
                  <a:pt x="1517014" y="3651436"/>
                  <a:pt x="178472" y="3651436"/>
                </a:cubicBezTo>
                <a:cubicBezTo>
                  <a:pt x="80312" y="3651436"/>
                  <a:pt x="0" y="3571413"/>
                  <a:pt x="0" y="3470643"/>
                </a:cubicBezTo>
                <a:cubicBezTo>
                  <a:pt x="0" y="3470643"/>
                  <a:pt x="0" y="3470643"/>
                  <a:pt x="0" y="177830"/>
                </a:cubicBezTo>
                <a:cubicBezTo>
                  <a:pt x="0" y="80023"/>
                  <a:pt x="74363" y="2964"/>
                  <a:pt x="16954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47871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812800" y="1447800"/>
            <a:ext cx="107696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icon&#10;&#10;Description automatically generated">
            <a:extLst>
              <a:ext uri="{FF2B5EF4-FFF2-40B4-BE49-F238E27FC236}">
                <a16:creationId xmlns:a16="http://schemas.microsoft.com/office/drawing/2014/main" id="{861A2F03-4E7A-4025-814A-E5D7543F36F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3393" y="5326904"/>
            <a:ext cx="1657404" cy="1554626"/>
          </a:xfrm>
          <a:prstGeom prst="rect">
            <a:avLst/>
          </a:prstGeom>
        </p:spPr>
      </p:pic>
    </p:spTree>
    <p:extLst>
      <p:ext uri="{BB962C8B-B14F-4D97-AF65-F5344CB8AC3E}">
        <p14:creationId xmlns:p14="http://schemas.microsoft.com/office/powerpoint/2010/main" val="396213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lide Layout MSSGP075">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3477625" y="915568"/>
            <a:ext cx="2260648" cy="4868581"/>
          </a:xfrm>
          <a:custGeom>
            <a:avLst/>
            <a:gdLst>
              <a:gd name="connsiteX0" fmla="*/ 169549 w 1695486"/>
              <a:gd name="connsiteY0" fmla="*/ 0 h 3651436"/>
              <a:gd name="connsiteX1" fmla="*/ 178472 w 1695486"/>
              <a:gd name="connsiteY1" fmla="*/ 0 h 3651436"/>
              <a:gd name="connsiteX2" fmla="*/ 353970 w 1695486"/>
              <a:gd name="connsiteY2" fmla="*/ 0 h 3651436"/>
              <a:gd name="connsiteX3" fmla="*/ 377766 w 1695486"/>
              <a:gd name="connsiteY3" fmla="*/ 20747 h 3651436"/>
              <a:gd name="connsiteX4" fmla="*/ 377766 w 1695486"/>
              <a:gd name="connsiteY4" fmla="*/ 47421 h 3651436"/>
              <a:gd name="connsiteX5" fmla="*/ 461053 w 1695486"/>
              <a:gd name="connsiteY5" fmla="*/ 133372 h 3651436"/>
              <a:gd name="connsiteX6" fmla="*/ 464028 w 1695486"/>
              <a:gd name="connsiteY6" fmla="*/ 133372 h 3651436"/>
              <a:gd name="connsiteX7" fmla="*/ 467003 w 1695486"/>
              <a:gd name="connsiteY7" fmla="*/ 133372 h 3651436"/>
              <a:gd name="connsiteX8" fmla="*/ 1231458 w 1695486"/>
              <a:gd name="connsiteY8" fmla="*/ 133372 h 3651436"/>
              <a:gd name="connsiteX9" fmla="*/ 1234433 w 1695486"/>
              <a:gd name="connsiteY9" fmla="*/ 133372 h 3651436"/>
              <a:gd name="connsiteX10" fmla="*/ 1320695 w 1695486"/>
              <a:gd name="connsiteY10" fmla="*/ 47421 h 3651436"/>
              <a:gd name="connsiteX11" fmla="*/ 1320695 w 1695486"/>
              <a:gd name="connsiteY11" fmla="*/ 23711 h 3651436"/>
              <a:gd name="connsiteX12" fmla="*/ 1320695 w 1695486"/>
              <a:gd name="connsiteY12" fmla="*/ 20747 h 3651436"/>
              <a:gd name="connsiteX13" fmla="*/ 1344491 w 1695486"/>
              <a:gd name="connsiteY13" fmla="*/ 0 h 3651436"/>
              <a:gd name="connsiteX14" fmla="*/ 1517014 w 1695486"/>
              <a:gd name="connsiteY14" fmla="*/ 0 h 3651436"/>
              <a:gd name="connsiteX15" fmla="*/ 1695486 w 1695486"/>
              <a:gd name="connsiteY15" fmla="*/ 177830 h 3651436"/>
              <a:gd name="connsiteX16" fmla="*/ 1695486 w 1695486"/>
              <a:gd name="connsiteY16" fmla="*/ 3470643 h 3651436"/>
              <a:gd name="connsiteX17" fmla="*/ 1517014 w 1695486"/>
              <a:gd name="connsiteY17" fmla="*/ 3651436 h 3651436"/>
              <a:gd name="connsiteX18" fmla="*/ 178472 w 1695486"/>
              <a:gd name="connsiteY18" fmla="*/ 3651436 h 3651436"/>
              <a:gd name="connsiteX19" fmla="*/ 0 w 1695486"/>
              <a:gd name="connsiteY19" fmla="*/ 3470643 h 3651436"/>
              <a:gd name="connsiteX20" fmla="*/ 0 w 1695486"/>
              <a:gd name="connsiteY20" fmla="*/ 177830 h 3651436"/>
              <a:gd name="connsiteX21" fmla="*/ 169549 w 1695486"/>
              <a:gd name="connsiteY21" fmla="*/ 0 h 36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5486" h="3651436">
                <a:moveTo>
                  <a:pt x="169549" y="0"/>
                </a:moveTo>
                <a:cubicBezTo>
                  <a:pt x="169549" y="0"/>
                  <a:pt x="169549" y="0"/>
                  <a:pt x="178472" y="0"/>
                </a:cubicBezTo>
                <a:cubicBezTo>
                  <a:pt x="178472" y="0"/>
                  <a:pt x="178472" y="0"/>
                  <a:pt x="353970" y="0"/>
                </a:cubicBezTo>
                <a:cubicBezTo>
                  <a:pt x="368843" y="0"/>
                  <a:pt x="377766" y="8892"/>
                  <a:pt x="377766" y="20747"/>
                </a:cubicBezTo>
                <a:cubicBezTo>
                  <a:pt x="377766" y="20747"/>
                  <a:pt x="377766" y="20747"/>
                  <a:pt x="377766" y="47421"/>
                </a:cubicBezTo>
                <a:cubicBezTo>
                  <a:pt x="377766" y="91879"/>
                  <a:pt x="416435" y="130408"/>
                  <a:pt x="461053" y="133372"/>
                </a:cubicBezTo>
                <a:cubicBezTo>
                  <a:pt x="464028" y="133372"/>
                  <a:pt x="464028" y="133372"/>
                  <a:pt x="464028" y="133372"/>
                </a:cubicBezTo>
                <a:cubicBezTo>
                  <a:pt x="464028" y="133372"/>
                  <a:pt x="467003" y="133372"/>
                  <a:pt x="467003" y="133372"/>
                </a:cubicBezTo>
                <a:cubicBezTo>
                  <a:pt x="467003" y="133372"/>
                  <a:pt x="467003" y="133372"/>
                  <a:pt x="1231458" y="133372"/>
                </a:cubicBezTo>
                <a:cubicBezTo>
                  <a:pt x="1231458" y="133372"/>
                  <a:pt x="1231458" y="133372"/>
                  <a:pt x="1234433" y="133372"/>
                </a:cubicBezTo>
                <a:cubicBezTo>
                  <a:pt x="1282026" y="133372"/>
                  <a:pt x="1320695" y="94843"/>
                  <a:pt x="1320695" y="47421"/>
                </a:cubicBezTo>
                <a:cubicBezTo>
                  <a:pt x="1320695" y="47421"/>
                  <a:pt x="1320695" y="47421"/>
                  <a:pt x="1320695" y="23711"/>
                </a:cubicBezTo>
                <a:cubicBezTo>
                  <a:pt x="1320695" y="23711"/>
                  <a:pt x="1320695" y="23711"/>
                  <a:pt x="1320695" y="20747"/>
                </a:cubicBezTo>
                <a:cubicBezTo>
                  <a:pt x="1320695" y="8892"/>
                  <a:pt x="1329618" y="0"/>
                  <a:pt x="1344491" y="0"/>
                </a:cubicBezTo>
                <a:cubicBezTo>
                  <a:pt x="1344491" y="0"/>
                  <a:pt x="1344491" y="0"/>
                  <a:pt x="1517014" y="0"/>
                </a:cubicBezTo>
                <a:cubicBezTo>
                  <a:pt x="1615174" y="0"/>
                  <a:pt x="1695486" y="80023"/>
                  <a:pt x="1695486" y="177830"/>
                </a:cubicBezTo>
                <a:cubicBezTo>
                  <a:pt x="1695486" y="177830"/>
                  <a:pt x="1695486" y="177830"/>
                  <a:pt x="1695486" y="3470643"/>
                </a:cubicBezTo>
                <a:cubicBezTo>
                  <a:pt x="1695486" y="3571413"/>
                  <a:pt x="1615174" y="3651436"/>
                  <a:pt x="1517014" y="3651436"/>
                </a:cubicBezTo>
                <a:cubicBezTo>
                  <a:pt x="1517014" y="3651436"/>
                  <a:pt x="1517014" y="3651436"/>
                  <a:pt x="178472" y="3651436"/>
                </a:cubicBezTo>
                <a:cubicBezTo>
                  <a:pt x="80312" y="3651436"/>
                  <a:pt x="0" y="3571413"/>
                  <a:pt x="0" y="3470643"/>
                </a:cubicBezTo>
                <a:cubicBezTo>
                  <a:pt x="0" y="3470643"/>
                  <a:pt x="0" y="3470643"/>
                  <a:pt x="0" y="177830"/>
                </a:cubicBezTo>
                <a:cubicBezTo>
                  <a:pt x="0" y="80023"/>
                  <a:pt x="74363" y="2964"/>
                  <a:pt x="16954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
        <p:nvSpPr>
          <p:cNvPr id="11" name="Picture Placeholder 10"/>
          <p:cNvSpPr>
            <a:spLocks noGrp="1"/>
          </p:cNvSpPr>
          <p:nvPr>
            <p:ph type="pic" sz="quarter" idx="14" hasCustomPrompt="1"/>
          </p:nvPr>
        </p:nvSpPr>
        <p:spPr>
          <a:xfrm>
            <a:off x="720653" y="915568"/>
            <a:ext cx="2260648" cy="4868581"/>
          </a:xfrm>
          <a:custGeom>
            <a:avLst/>
            <a:gdLst>
              <a:gd name="connsiteX0" fmla="*/ 169549 w 1695486"/>
              <a:gd name="connsiteY0" fmla="*/ 0 h 3651436"/>
              <a:gd name="connsiteX1" fmla="*/ 178472 w 1695486"/>
              <a:gd name="connsiteY1" fmla="*/ 0 h 3651436"/>
              <a:gd name="connsiteX2" fmla="*/ 353970 w 1695486"/>
              <a:gd name="connsiteY2" fmla="*/ 0 h 3651436"/>
              <a:gd name="connsiteX3" fmla="*/ 377766 w 1695486"/>
              <a:gd name="connsiteY3" fmla="*/ 20747 h 3651436"/>
              <a:gd name="connsiteX4" fmla="*/ 377766 w 1695486"/>
              <a:gd name="connsiteY4" fmla="*/ 47421 h 3651436"/>
              <a:gd name="connsiteX5" fmla="*/ 461053 w 1695486"/>
              <a:gd name="connsiteY5" fmla="*/ 133372 h 3651436"/>
              <a:gd name="connsiteX6" fmla="*/ 464028 w 1695486"/>
              <a:gd name="connsiteY6" fmla="*/ 133372 h 3651436"/>
              <a:gd name="connsiteX7" fmla="*/ 467003 w 1695486"/>
              <a:gd name="connsiteY7" fmla="*/ 133372 h 3651436"/>
              <a:gd name="connsiteX8" fmla="*/ 1231458 w 1695486"/>
              <a:gd name="connsiteY8" fmla="*/ 133372 h 3651436"/>
              <a:gd name="connsiteX9" fmla="*/ 1234433 w 1695486"/>
              <a:gd name="connsiteY9" fmla="*/ 133372 h 3651436"/>
              <a:gd name="connsiteX10" fmla="*/ 1320695 w 1695486"/>
              <a:gd name="connsiteY10" fmla="*/ 47421 h 3651436"/>
              <a:gd name="connsiteX11" fmla="*/ 1320695 w 1695486"/>
              <a:gd name="connsiteY11" fmla="*/ 23711 h 3651436"/>
              <a:gd name="connsiteX12" fmla="*/ 1320695 w 1695486"/>
              <a:gd name="connsiteY12" fmla="*/ 20747 h 3651436"/>
              <a:gd name="connsiteX13" fmla="*/ 1344491 w 1695486"/>
              <a:gd name="connsiteY13" fmla="*/ 0 h 3651436"/>
              <a:gd name="connsiteX14" fmla="*/ 1517014 w 1695486"/>
              <a:gd name="connsiteY14" fmla="*/ 0 h 3651436"/>
              <a:gd name="connsiteX15" fmla="*/ 1695486 w 1695486"/>
              <a:gd name="connsiteY15" fmla="*/ 177830 h 3651436"/>
              <a:gd name="connsiteX16" fmla="*/ 1695486 w 1695486"/>
              <a:gd name="connsiteY16" fmla="*/ 3470643 h 3651436"/>
              <a:gd name="connsiteX17" fmla="*/ 1517014 w 1695486"/>
              <a:gd name="connsiteY17" fmla="*/ 3651436 h 3651436"/>
              <a:gd name="connsiteX18" fmla="*/ 178472 w 1695486"/>
              <a:gd name="connsiteY18" fmla="*/ 3651436 h 3651436"/>
              <a:gd name="connsiteX19" fmla="*/ 0 w 1695486"/>
              <a:gd name="connsiteY19" fmla="*/ 3470643 h 3651436"/>
              <a:gd name="connsiteX20" fmla="*/ 0 w 1695486"/>
              <a:gd name="connsiteY20" fmla="*/ 177830 h 3651436"/>
              <a:gd name="connsiteX21" fmla="*/ 169549 w 1695486"/>
              <a:gd name="connsiteY21" fmla="*/ 0 h 365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5486" h="3651436">
                <a:moveTo>
                  <a:pt x="169549" y="0"/>
                </a:moveTo>
                <a:cubicBezTo>
                  <a:pt x="169549" y="0"/>
                  <a:pt x="169549" y="0"/>
                  <a:pt x="178472" y="0"/>
                </a:cubicBezTo>
                <a:cubicBezTo>
                  <a:pt x="178472" y="0"/>
                  <a:pt x="178472" y="0"/>
                  <a:pt x="353970" y="0"/>
                </a:cubicBezTo>
                <a:cubicBezTo>
                  <a:pt x="368843" y="0"/>
                  <a:pt x="377766" y="8892"/>
                  <a:pt x="377766" y="20747"/>
                </a:cubicBezTo>
                <a:cubicBezTo>
                  <a:pt x="377766" y="20747"/>
                  <a:pt x="377766" y="20747"/>
                  <a:pt x="377766" y="47421"/>
                </a:cubicBezTo>
                <a:cubicBezTo>
                  <a:pt x="377766" y="91879"/>
                  <a:pt x="416435" y="130408"/>
                  <a:pt x="461053" y="133372"/>
                </a:cubicBezTo>
                <a:cubicBezTo>
                  <a:pt x="464028" y="133372"/>
                  <a:pt x="464028" y="133372"/>
                  <a:pt x="464028" y="133372"/>
                </a:cubicBezTo>
                <a:cubicBezTo>
                  <a:pt x="464028" y="133372"/>
                  <a:pt x="467003" y="133372"/>
                  <a:pt x="467003" y="133372"/>
                </a:cubicBezTo>
                <a:cubicBezTo>
                  <a:pt x="467003" y="133372"/>
                  <a:pt x="467003" y="133372"/>
                  <a:pt x="1231458" y="133372"/>
                </a:cubicBezTo>
                <a:cubicBezTo>
                  <a:pt x="1231458" y="133372"/>
                  <a:pt x="1231458" y="133372"/>
                  <a:pt x="1234433" y="133372"/>
                </a:cubicBezTo>
                <a:cubicBezTo>
                  <a:pt x="1282026" y="133372"/>
                  <a:pt x="1320695" y="94843"/>
                  <a:pt x="1320695" y="47421"/>
                </a:cubicBezTo>
                <a:cubicBezTo>
                  <a:pt x="1320695" y="47421"/>
                  <a:pt x="1320695" y="47421"/>
                  <a:pt x="1320695" y="23711"/>
                </a:cubicBezTo>
                <a:cubicBezTo>
                  <a:pt x="1320695" y="23711"/>
                  <a:pt x="1320695" y="23711"/>
                  <a:pt x="1320695" y="20747"/>
                </a:cubicBezTo>
                <a:cubicBezTo>
                  <a:pt x="1320695" y="8892"/>
                  <a:pt x="1329618" y="0"/>
                  <a:pt x="1344491" y="0"/>
                </a:cubicBezTo>
                <a:cubicBezTo>
                  <a:pt x="1344491" y="0"/>
                  <a:pt x="1344491" y="0"/>
                  <a:pt x="1517014" y="0"/>
                </a:cubicBezTo>
                <a:cubicBezTo>
                  <a:pt x="1615174" y="0"/>
                  <a:pt x="1695486" y="80023"/>
                  <a:pt x="1695486" y="177830"/>
                </a:cubicBezTo>
                <a:cubicBezTo>
                  <a:pt x="1695486" y="177830"/>
                  <a:pt x="1695486" y="177830"/>
                  <a:pt x="1695486" y="3470643"/>
                </a:cubicBezTo>
                <a:cubicBezTo>
                  <a:pt x="1695486" y="3571413"/>
                  <a:pt x="1615174" y="3651436"/>
                  <a:pt x="1517014" y="3651436"/>
                </a:cubicBezTo>
                <a:cubicBezTo>
                  <a:pt x="1517014" y="3651436"/>
                  <a:pt x="1517014" y="3651436"/>
                  <a:pt x="178472" y="3651436"/>
                </a:cubicBezTo>
                <a:cubicBezTo>
                  <a:pt x="80312" y="3651436"/>
                  <a:pt x="0" y="3571413"/>
                  <a:pt x="0" y="3470643"/>
                </a:cubicBezTo>
                <a:cubicBezTo>
                  <a:pt x="0" y="3470643"/>
                  <a:pt x="0" y="3470643"/>
                  <a:pt x="0" y="177830"/>
                </a:cubicBezTo>
                <a:cubicBezTo>
                  <a:pt x="0" y="80023"/>
                  <a:pt x="74363" y="2964"/>
                  <a:pt x="169549"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8407291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Slide Layout MSSGP076">
    <p:spTree>
      <p:nvGrpSpPr>
        <p:cNvPr id="1" name=""/>
        <p:cNvGrpSpPr/>
        <p:nvPr/>
      </p:nvGrpSpPr>
      <p:grpSpPr>
        <a:xfrm>
          <a:off x="0" y="0"/>
          <a:ext cx="0" cy="0"/>
          <a:chOff x="0" y="0"/>
          <a:chExt cx="0" cy="0"/>
        </a:xfrm>
      </p:grpSpPr>
      <p:sp>
        <p:nvSpPr>
          <p:cNvPr id="11" name="Picture Placeholder 10"/>
          <p:cNvSpPr>
            <a:spLocks noGrp="1"/>
          </p:cNvSpPr>
          <p:nvPr>
            <p:ph type="pic" sz="quarter" idx="12" hasCustomPrompt="1"/>
          </p:nvPr>
        </p:nvSpPr>
        <p:spPr>
          <a:xfrm>
            <a:off x="4818821" y="1144702"/>
            <a:ext cx="2554364" cy="4546157"/>
          </a:xfrm>
          <a:custGeom>
            <a:avLst/>
            <a:gdLst>
              <a:gd name="connsiteX0" fmla="*/ 0 w 1915773"/>
              <a:gd name="connsiteY0" fmla="*/ 0 h 3409617"/>
              <a:gd name="connsiteX1" fmla="*/ 1915773 w 1915773"/>
              <a:gd name="connsiteY1" fmla="*/ 0 h 3409617"/>
              <a:gd name="connsiteX2" fmla="*/ 1915773 w 1915773"/>
              <a:gd name="connsiteY2" fmla="*/ 3409617 h 3409617"/>
              <a:gd name="connsiteX3" fmla="*/ 0 w 1915773"/>
              <a:gd name="connsiteY3" fmla="*/ 3409617 h 3409617"/>
            </a:gdLst>
            <a:ahLst/>
            <a:cxnLst>
              <a:cxn ang="0">
                <a:pos x="connsiteX0" y="connsiteY0"/>
              </a:cxn>
              <a:cxn ang="0">
                <a:pos x="connsiteX1" y="connsiteY1"/>
              </a:cxn>
              <a:cxn ang="0">
                <a:pos x="connsiteX2" y="connsiteY2"/>
              </a:cxn>
              <a:cxn ang="0">
                <a:pos x="connsiteX3" y="connsiteY3"/>
              </a:cxn>
            </a:cxnLst>
            <a:rect l="l" t="t" r="r" b="b"/>
            <a:pathLst>
              <a:path w="1915773" h="3409617">
                <a:moveTo>
                  <a:pt x="0" y="0"/>
                </a:moveTo>
                <a:lnTo>
                  <a:pt x="1915773" y="0"/>
                </a:lnTo>
                <a:lnTo>
                  <a:pt x="1915773" y="3409617"/>
                </a:lnTo>
                <a:lnTo>
                  <a:pt x="0" y="3409617"/>
                </a:ln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406509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Slide Layout MSSGP077">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1022606" y="900624"/>
            <a:ext cx="3773365" cy="7710525"/>
          </a:xfrm>
          <a:custGeom>
            <a:avLst/>
            <a:gdLst>
              <a:gd name="connsiteX0" fmla="*/ 346534 w 2830024"/>
              <a:gd name="connsiteY0" fmla="*/ 0 h 5782894"/>
              <a:gd name="connsiteX1" fmla="*/ 591995 w 2830024"/>
              <a:gd name="connsiteY1" fmla="*/ 0 h 5782894"/>
              <a:gd name="connsiteX2" fmla="*/ 635312 w 2830024"/>
              <a:gd name="connsiteY2" fmla="*/ 57541 h 5782894"/>
              <a:gd name="connsiteX3" fmla="*/ 823017 w 2830024"/>
              <a:gd name="connsiteY3" fmla="*/ 230165 h 5782894"/>
              <a:gd name="connsiteX4" fmla="*/ 2007007 w 2830024"/>
              <a:gd name="connsiteY4" fmla="*/ 230165 h 5782894"/>
              <a:gd name="connsiteX5" fmla="*/ 2194713 w 2830024"/>
              <a:gd name="connsiteY5" fmla="*/ 57541 h 5782894"/>
              <a:gd name="connsiteX6" fmla="*/ 2252468 w 2830024"/>
              <a:gd name="connsiteY6" fmla="*/ 0 h 5782894"/>
              <a:gd name="connsiteX7" fmla="*/ 2497929 w 2830024"/>
              <a:gd name="connsiteY7" fmla="*/ 0 h 5782894"/>
              <a:gd name="connsiteX8" fmla="*/ 2830024 w 2830024"/>
              <a:gd name="connsiteY8" fmla="*/ 345247 h 5782894"/>
              <a:gd name="connsiteX9" fmla="*/ 2830024 w 2830024"/>
              <a:gd name="connsiteY9" fmla="*/ 5452032 h 5782894"/>
              <a:gd name="connsiteX10" fmla="*/ 2497929 w 2830024"/>
              <a:gd name="connsiteY10" fmla="*/ 5782894 h 5782894"/>
              <a:gd name="connsiteX11" fmla="*/ 346534 w 2830024"/>
              <a:gd name="connsiteY11" fmla="*/ 5782894 h 5782894"/>
              <a:gd name="connsiteX12" fmla="*/ 0 w 2830024"/>
              <a:gd name="connsiteY12" fmla="*/ 5452032 h 5782894"/>
              <a:gd name="connsiteX13" fmla="*/ 0 w 2830024"/>
              <a:gd name="connsiteY13" fmla="*/ 345247 h 5782894"/>
              <a:gd name="connsiteX14" fmla="*/ 346534 w 2830024"/>
              <a:gd name="connsiteY14" fmla="*/ 0 h 578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0024" h="5782894">
                <a:moveTo>
                  <a:pt x="346534" y="0"/>
                </a:moveTo>
                <a:cubicBezTo>
                  <a:pt x="346534" y="0"/>
                  <a:pt x="346534" y="0"/>
                  <a:pt x="591995" y="0"/>
                </a:cubicBezTo>
                <a:cubicBezTo>
                  <a:pt x="620873" y="0"/>
                  <a:pt x="635312" y="28771"/>
                  <a:pt x="635312" y="57541"/>
                </a:cubicBezTo>
                <a:cubicBezTo>
                  <a:pt x="635312" y="158238"/>
                  <a:pt x="721945" y="230165"/>
                  <a:pt x="823017" y="230165"/>
                </a:cubicBezTo>
                <a:cubicBezTo>
                  <a:pt x="823017" y="230165"/>
                  <a:pt x="823017" y="230165"/>
                  <a:pt x="2007007" y="230165"/>
                </a:cubicBezTo>
                <a:cubicBezTo>
                  <a:pt x="2108079" y="230165"/>
                  <a:pt x="2194713" y="158238"/>
                  <a:pt x="2194713" y="57541"/>
                </a:cubicBezTo>
                <a:cubicBezTo>
                  <a:pt x="2194713" y="28771"/>
                  <a:pt x="2223590" y="0"/>
                  <a:pt x="2252468" y="0"/>
                </a:cubicBezTo>
                <a:cubicBezTo>
                  <a:pt x="2252468" y="0"/>
                  <a:pt x="2252468" y="0"/>
                  <a:pt x="2497929" y="0"/>
                </a:cubicBezTo>
                <a:cubicBezTo>
                  <a:pt x="2685635" y="0"/>
                  <a:pt x="2830024" y="158238"/>
                  <a:pt x="2830024" y="345247"/>
                </a:cubicBezTo>
                <a:cubicBezTo>
                  <a:pt x="2830024" y="345247"/>
                  <a:pt x="2830024" y="345247"/>
                  <a:pt x="2830024" y="5452032"/>
                </a:cubicBezTo>
                <a:cubicBezTo>
                  <a:pt x="2830024" y="5639041"/>
                  <a:pt x="2685635" y="5782894"/>
                  <a:pt x="2497929" y="5782894"/>
                </a:cubicBezTo>
                <a:cubicBezTo>
                  <a:pt x="2497929" y="5782894"/>
                  <a:pt x="2497929" y="5782894"/>
                  <a:pt x="346534" y="5782894"/>
                </a:cubicBezTo>
                <a:cubicBezTo>
                  <a:pt x="158828" y="5782894"/>
                  <a:pt x="0" y="5639041"/>
                  <a:pt x="0" y="5452032"/>
                </a:cubicBezTo>
                <a:cubicBezTo>
                  <a:pt x="0" y="5452032"/>
                  <a:pt x="0" y="5452032"/>
                  <a:pt x="0" y="345247"/>
                </a:cubicBezTo>
                <a:cubicBezTo>
                  <a:pt x="0" y="158238"/>
                  <a:pt x="158828" y="0"/>
                  <a:pt x="346534"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2498268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lide Layout MSSGP078">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6670D091-F9C2-4878-924B-84B5C65C6381}"/>
              </a:ext>
            </a:extLst>
          </p:cNvPr>
          <p:cNvSpPr>
            <a:spLocks noGrp="1"/>
          </p:cNvSpPr>
          <p:nvPr>
            <p:ph type="pic" sz="quarter" idx="14" hasCustomPrompt="1"/>
          </p:nvPr>
        </p:nvSpPr>
        <p:spPr>
          <a:xfrm rot="19425239">
            <a:off x="5772622" y="2909191"/>
            <a:ext cx="1953721" cy="3975579"/>
          </a:xfrm>
          <a:custGeom>
            <a:avLst/>
            <a:gdLst>
              <a:gd name="connsiteX0" fmla="*/ 1407949 w 1465291"/>
              <a:gd name="connsiteY0" fmla="*/ 52433 h 2981684"/>
              <a:gd name="connsiteX1" fmla="*/ 1457583 w 1465291"/>
              <a:gd name="connsiteY1" fmla="*/ 177316 h 2981684"/>
              <a:gd name="connsiteX2" fmla="*/ 1465291 w 1465291"/>
              <a:gd name="connsiteY2" fmla="*/ 2807528 h 2981684"/>
              <a:gd name="connsiteX3" fmla="*/ 1294747 w 1465291"/>
              <a:gd name="connsiteY3" fmla="*/ 2978437 h 2981684"/>
              <a:gd name="connsiteX4" fmla="*/ 186687 w 1465291"/>
              <a:gd name="connsiteY4" fmla="*/ 2981684 h 2981684"/>
              <a:gd name="connsiteX5" fmla="*/ 7707 w 1465291"/>
              <a:gd name="connsiteY5" fmla="*/ 2811799 h 2981684"/>
              <a:gd name="connsiteX6" fmla="*/ 0 w 1465291"/>
              <a:gd name="connsiteY6" fmla="*/ 181587 h 2981684"/>
              <a:gd name="connsiteX7" fmla="*/ 177958 w 1465291"/>
              <a:gd name="connsiteY7" fmla="*/ 3247 h 2981684"/>
              <a:gd name="connsiteX8" fmla="*/ 304382 w 1465291"/>
              <a:gd name="connsiteY8" fmla="*/ 2877 h 2981684"/>
              <a:gd name="connsiteX9" fmla="*/ 326778 w 1465291"/>
              <a:gd name="connsiteY9" fmla="*/ 32447 h 2981684"/>
              <a:gd name="connsiteX10" fmla="*/ 423715 w 1465291"/>
              <a:gd name="connsiteY10" fmla="*/ 121073 h 2981684"/>
              <a:gd name="connsiteX11" fmla="*/ 1033520 w 1465291"/>
              <a:gd name="connsiteY11" fmla="*/ 119286 h 2981684"/>
              <a:gd name="connsiteX12" fmla="*/ 1129936 w 1465291"/>
              <a:gd name="connsiteY12" fmla="*/ 30094 h 2981684"/>
              <a:gd name="connsiteX13" fmla="*/ 1159596 w 1465291"/>
              <a:gd name="connsiteY13" fmla="*/ 370 h 2981684"/>
              <a:gd name="connsiteX14" fmla="*/ 1286019 w 1465291"/>
              <a:gd name="connsiteY14" fmla="*/ 0 h 2981684"/>
              <a:gd name="connsiteX15" fmla="*/ 1407949 w 1465291"/>
              <a:gd name="connsiteY15" fmla="*/ 52433 h 29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291" h="2981684">
                <a:moveTo>
                  <a:pt x="1407949" y="52433"/>
                </a:moveTo>
                <a:cubicBezTo>
                  <a:pt x="1438720" y="84757"/>
                  <a:pt x="1457442" y="129157"/>
                  <a:pt x="1457583" y="177316"/>
                </a:cubicBezTo>
                <a:cubicBezTo>
                  <a:pt x="1457583" y="177316"/>
                  <a:pt x="1457583" y="177316"/>
                  <a:pt x="1465291" y="2807528"/>
                </a:cubicBezTo>
                <a:cubicBezTo>
                  <a:pt x="1465573" y="2903846"/>
                  <a:pt x="1391424" y="2978154"/>
                  <a:pt x="1294747" y="2978437"/>
                </a:cubicBezTo>
                <a:cubicBezTo>
                  <a:pt x="1294747" y="2978437"/>
                  <a:pt x="1294747" y="2978437"/>
                  <a:pt x="186687" y="2981684"/>
                </a:cubicBezTo>
                <a:cubicBezTo>
                  <a:pt x="90010" y="2981968"/>
                  <a:pt x="7990" y="2908117"/>
                  <a:pt x="7707" y="2811799"/>
                </a:cubicBezTo>
                <a:cubicBezTo>
                  <a:pt x="7707" y="2811799"/>
                  <a:pt x="7707" y="2811799"/>
                  <a:pt x="0" y="181587"/>
                </a:cubicBezTo>
                <a:cubicBezTo>
                  <a:pt x="-282" y="85270"/>
                  <a:pt x="81282" y="3530"/>
                  <a:pt x="177958" y="3247"/>
                </a:cubicBezTo>
                <a:cubicBezTo>
                  <a:pt x="177958" y="3247"/>
                  <a:pt x="177958" y="3247"/>
                  <a:pt x="304382" y="2877"/>
                </a:cubicBezTo>
                <a:cubicBezTo>
                  <a:pt x="319255" y="2833"/>
                  <a:pt x="326735" y="17629"/>
                  <a:pt x="326778" y="32447"/>
                </a:cubicBezTo>
                <a:cubicBezTo>
                  <a:pt x="326930" y="84311"/>
                  <a:pt x="371659" y="121225"/>
                  <a:pt x="423715" y="121073"/>
                </a:cubicBezTo>
                <a:cubicBezTo>
                  <a:pt x="423715" y="121073"/>
                  <a:pt x="423715" y="121073"/>
                  <a:pt x="1033520" y="119286"/>
                </a:cubicBezTo>
                <a:cubicBezTo>
                  <a:pt x="1085577" y="119133"/>
                  <a:pt x="1130088" y="81957"/>
                  <a:pt x="1129936" y="30094"/>
                </a:cubicBezTo>
                <a:cubicBezTo>
                  <a:pt x="1129893" y="15276"/>
                  <a:pt x="1144723" y="414"/>
                  <a:pt x="1159596" y="370"/>
                </a:cubicBezTo>
                <a:cubicBezTo>
                  <a:pt x="1159596" y="370"/>
                  <a:pt x="1159596" y="370"/>
                  <a:pt x="1286019" y="0"/>
                </a:cubicBezTo>
                <a:cubicBezTo>
                  <a:pt x="1334357" y="-141"/>
                  <a:pt x="1377177" y="20108"/>
                  <a:pt x="1407949" y="52433"/>
                </a:cubicBezTo>
                <a:close/>
              </a:path>
            </a:pathLst>
          </a:custGeom>
          <a:solidFill>
            <a:schemeClr val="tx2">
              <a:lumMod val="10000"/>
              <a:lumOff val="90000"/>
            </a:schemeClr>
          </a:solidFill>
          <a:ln w="19050">
            <a:noFill/>
          </a:ln>
        </p:spPr>
        <p:txBody>
          <a:bodyPr wrap="square" lIns="0" tIns="0" rIns="0" bIns="91440" anchor="b">
            <a:noAutofit/>
          </a:bodyPr>
          <a:lstStyle>
            <a:lvl1pPr algn="ctr" rtl="0">
              <a:buNone/>
              <a:defRPr sz="667">
                <a:solidFill>
                  <a:schemeClr val="tx1">
                    <a:lumMod val="75000"/>
                    <a:lumOff val="25000"/>
                  </a:schemeClr>
                </a:solidFill>
              </a:defRPr>
            </a:lvl1pPr>
          </a:lstStyle>
          <a:p>
            <a:r>
              <a:rPr lang="en-US" dirty="0"/>
              <a:t>Image Holder</a:t>
            </a:r>
          </a:p>
        </p:txBody>
      </p:sp>
      <p:sp>
        <p:nvSpPr>
          <p:cNvPr id="53" name="Picture Placeholder 52">
            <a:extLst>
              <a:ext uri="{FF2B5EF4-FFF2-40B4-BE49-F238E27FC236}">
                <a16:creationId xmlns:a16="http://schemas.microsoft.com/office/drawing/2014/main" id="{2631D2A0-7DE9-4BE2-8CA7-F77E0B2B8C17}"/>
              </a:ext>
            </a:extLst>
          </p:cNvPr>
          <p:cNvSpPr>
            <a:spLocks noGrp="1"/>
          </p:cNvSpPr>
          <p:nvPr>
            <p:ph type="pic" sz="quarter" idx="15" hasCustomPrompt="1"/>
          </p:nvPr>
        </p:nvSpPr>
        <p:spPr>
          <a:xfrm rot="19425239">
            <a:off x="9219441" y="3278323"/>
            <a:ext cx="1953721" cy="3975579"/>
          </a:xfrm>
          <a:custGeom>
            <a:avLst/>
            <a:gdLst>
              <a:gd name="connsiteX0" fmla="*/ 1407949 w 1465291"/>
              <a:gd name="connsiteY0" fmla="*/ 52433 h 2981684"/>
              <a:gd name="connsiteX1" fmla="*/ 1457583 w 1465291"/>
              <a:gd name="connsiteY1" fmla="*/ 177316 h 2981684"/>
              <a:gd name="connsiteX2" fmla="*/ 1465291 w 1465291"/>
              <a:gd name="connsiteY2" fmla="*/ 2807528 h 2981684"/>
              <a:gd name="connsiteX3" fmla="*/ 1294747 w 1465291"/>
              <a:gd name="connsiteY3" fmla="*/ 2978438 h 2981684"/>
              <a:gd name="connsiteX4" fmla="*/ 186687 w 1465291"/>
              <a:gd name="connsiteY4" fmla="*/ 2981684 h 2981684"/>
              <a:gd name="connsiteX5" fmla="*/ 7708 w 1465291"/>
              <a:gd name="connsiteY5" fmla="*/ 2811800 h 2981684"/>
              <a:gd name="connsiteX6" fmla="*/ 0 w 1465291"/>
              <a:gd name="connsiteY6" fmla="*/ 181588 h 2981684"/>
              <a:gd name="connsiteX7" fmla="*/ 177959 w 1465291"/>
              <a:gd name="connsiteY7" fmla="*/ 3248 h 2981684"/>
              <a:gd name="connsiteX8" fmla="*/ 304382 w 1465291"/>
              <a:gd name="connsiteY8" fmla="*/ 2877 h 2981684"/>
              <a:gd name="connsiteX9" fmla="*/ 326779 w 1465291"/>
              <a:gd name="connsiteY9" fmla="*/ 32448 h 2981684"/>
              <a:gd name="connsiteX10" fmla="*/ 423715 w 1465291"/>
              <a:gd name="connsiteY10" fmla="*/ 121073 h 2981684"/>
              <a:gd name="connsiteX11" fmla="*/ 1033520 w 1465291"/>
              <a:gd name="connsiteY11" fmla="*/ 119286 h 2981684"/>
              <a:gd name="connsiteX12" fmla="*/ 1129936 w 1465291"/>
              <a:gd name="connsiteY12" fmla="*/ 30094 h 2981684"/>
              <a:gd name="connsiteX13" fmla="*/ 1159596 w 1465291"/>
              <a:gd name="connsiteY13" fmla="*/ 371 h 2981684"/>
              <a:gd name="connsiteX14" fmla="*/ 1286019 w 1465291"/>
              <a:gd name="connsiteY14" fmla="*/ 0 h 2981684"/>
              <a:gd name="connsiteX15" fmla="*/ 1407949 w 1465291"/>
              <a:gd name="connsiteY15" fmla="*/ 52433 h 29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291" h="2981684">
                <a:moveTo>
                  <a:pt x="1407949" y="52433"/>
                </a:moveTo>
                <a:cubicBezTo>
                  <a:pt x="1438720" y="84757"/>
                  <a:pt x="1457442" y="129157"/>
                  <a:pt x="1457583" y="177316"/>
                </a:cubicBezTo>
                <a:cubicBezTo>
                  <a:pt x="1457583" y="177316"/>
                  <a:pt x="1457583" y="177316"/>
                  <a:pt x="1465291" y="2807528"/>
                </a:cubicBezTo>
                <a:cubicBezTo>
                  <a:pt x="1465573" y="2903846"/>
                  <a:pt x="1391423" y="2978154"/>
                  <a:pt x="1294747" y="2978438"/>
                </a:cubicBezTo>
                <a:cubicBezTo>
                  <a:pt x="1294747" y="2978438"/>
                  <a:pt x="1294747" y="2978438"/>
                  <a:pt x="186687" y="2981684"/>
                </a:cubicBezTo>
                <a:cubicBezTo>
                  <a:pt x="90010" y="2981968"/>
                  <a:pt x="7990" y="2908117"/>
                  <a:pt x="7708" y="2811800"/>
                </a:cubicBezTo>
                <a:cubicBezTo>
                  <a:pt x="7708" y="2811800"/>
                  <a:pt x="7708" y="2811800"/>
                  <a:pt x="0" y="181588"/>
                </a:cubicBezTo>
                <a:cubicBezTo>
                  <a:pt x="-282" y="85270"/>
                  <a:pt x="81282" y="3531"/>
                  <a:pt x="177959" y="3248"/>
                </a:cubicBezTo>
                <a:cubicBezTo>
                  <a:pt x="177959" y="3248"/>
                  <a:pt x="177959" y="3248"/>
                  <a:pt x="304382" y="2877"/>
                </a:cubicBezTo>
                <a:cubicBezTo>
                  <a:pt x="319255" y="2833"/>
                  <a:pt x="326735" y="17630"/>
                  <a:pt x="326779" y="32448"/>
                </a:cubicBezTo>
                <a:cubicBezTo>
                  <a:pt x="326930" y="84311"/>
                  <a:pt x="371659" y="121226"/>
                  <a:pt x="423715" y="121073"/>
                </a:cubicBezTo>
                <a:cubicBezTo>
                  <a:pt x="423715" y="121073"/>
                  <a:pt x="423715" y="121073"/>
                  <a:pt x="1033520" y="119286"/>
                </a:cubicBezTo>
                <a:cubicBezTo>
                  <a:pt x="1085577" y="119133"/>
                  <a:pt x="1130088" y="81958"/>
                  <a:pt x="1129936" y="30094"/>
                </a:cubicBezTo>
                <a:cubicBezTo>
                  <a:pt x="1129893" y="15276"/>
                  <a:pt x="1144723" y="415"/>
                  <a:pt x="1159596" y="371"/>
                </a:cubicBezTo>
                <a:cubicBezTo>
                  <a:pt x="1159596" y="371"/>
                  <a:pt x="1159596" y="371"/>
                  <a:pt x="1286019" y="0"/>
                </a:cubicBezTo>
                <a:cubicBezTo>
                  <a:pt x="1334357" y="-141"/>
                  <a:pt x="1377178" y="20108"/>
                  <a:pt x="1407949" y="52433"/>
                </a:cubicBezTo>
                <a:close/>
              </a:path>
            </a:pathLst>
          </a:custGeom>
          <a:solidFill>
            <a:schemeClr val="tx2">
              <a:lumMod val="10000"/>
              <a:lumOff val="90000"/>
            </a:schemeClr>
          </a:solidFill>
          <a:ln w="19050">
            <a:noFill/>
          </a:ln>
        </p:spPr>
        <p:txBody>
          <a:bodyPr wrap="square" lIns="0" tIns="0" rIns="0" bIns="91440" anchor="b">
            <a:noAutofit/>
          </a:bodyPr>
          <a:lstStyle>
            <a:lvl1pPr algn="ctr" rtl="0">
              <a:buNone/>
              <a:defRPr sz="667">
                <a:solidFill>
                  <a:schemeClr val="tx1">
                    <a:lumMod val="75000"/>
                    <a:lumOff val="25000"/>
                  </a:schemeClr>
                </a:solidFill>
              </a:defRPr>
            </a:lvl1pPr>
          </a:lstStyle>
          <a:p>
            <a:r>
              <a:rPr lang="en-US" dirty="0"/>
              <a:t>Image Holder</a:t>
            </a:r>
          </a:p>
        </p:txBody>
      </p:sp>
      <p:sp>
        <p:nvSpPr>
          <p:cNvPr id="54" name="Picture Placeholder 53">
            <a:extLst>
              <a:ext uri="{FF2B5EF4-FFF2-40B4-BE49-F238E27FC236}">
                <a16:creationId xmlns:a16="http://schemas.microsoft.com/office/drawing/2014/main" id="{51089AB9-3B9F-4D51-8F1E-E028764B919E}"/>
              </a:ext>
            </a:extLst>
          </p:cNvPr>
          <p:cNvSpPr>
            <a:spLocks noGrp="1"/>
          </p:cNvSpPr>
          <p:nvPr>
            <p:ph type="pic" sz="quarter" idx="16" hasCustomPrompt="1"/>
          </p:nvPr>
        </p:nvSpPr>
        <p:spPr>
          <a:xfrm rot="19425239">
            <a:off x="9884415" y="-123825"/>
            <a:ext cx="1953720" cy="3975579"/>
          </a:xfrm>
          <a:custGeom>
            <a:avLst/>
            <a:gdLst>
              <a:gd name="connsiteX0" fmla="*/ 1407948 w 1465290"/>
              <a:gd name="connsiteY0" fmla="*/ 52432 h 2981684"/>
              <a:gd name="connsiteX1" fmla="*/ 1457583 w 1465290"/>
              <a:gd name="connsiteY1" fmla="*/ 177316 h 2981684"/>
              <a:gd name="connsiteX2" fmla="*/ 1465290 w 1465290"/>
              <a:gd name="connsiteY2" fmla="*/ 2807528 h 2981684"/>
              <a:gd name="connsiteX3" fmla="*/ 1294747 w 1465290"/>
              <a:gd name="connsiteY3" fmla="*/ 2978437 h 2981684"/>
              <a:gd name="connsiteX4" fmla="*/ 186687 w 1465290"/>
              <a:gd name="connsiteY4" fmla="*/ 2981684 h 2981684"/>
              <a:gd name="connsiteX5" fmla="*/ 7707 w 1465290"/>
              <a:gd name="connsiteY5" fmla="*/ 2811799 h 2981684"/>
              <a:gd name="connsiteX6" fmla="*/ 0 w 1465290"/>
              <a:gd name="connsiteY6" fmla="*/ 181587 h 2981684"/>
              <a:gd name="connsiteX7" fmla="*/ 177958 w 1465290"/>
              <a:gd name="connsiteY7" fmla="*/ 3247 h 2981684"/>
              <a:gd name="connsiteX8" fmla="*/ 304382 w 1465290"/>
              <a:gd name="connsiteY8" fmla="*/ 2876 h 2981684"/>
              <a:gd name="connsiteX9" fmla="*/ 326778 w 1465290"/>
              <a:gd name="connsiteY9" fmla="*/ 32447 h 2981684"/>
              <a:gd name="connsiteX10" fmla="*/ 423715 w 1465290"/>
              <a:gd name="connsiteY10" fmla="*/ 121072 h 2981684"/>
              <a:gd name="connsiteX11" fmla="*/ 1033520 w 1465290"/>
              <a:gd name="connsiteY11" fmla="*/ 119285 h 2981684"/>
              <a:gd name="connsiteX12" fmla="*/ 1129936 w 1465290"/>
              <a:gd name="connsiteY12" fmla="*/ 30094 h 2981684"/>
              <a:gd name="connsiteX13" fmla="*/ 1159596 w 1465290"/>
              <a:gd name="connsiteY13" fmla="*/ 370 h 2981684"/>
              <a:gd name="connsiteX14" fmla="*/ 1286019 w 1465290"/>
              <a:gd name="connsiteY14" fmla="*/ 0 h 2981684"/>
              <a:gd name="connsiteX15" fmla="*/ 1407948 w 1465290"/>
              <a:gd name="connsiteY15" fmla="*/ 52432 h 29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290" h="2981684">
                <a:moveTo>
                  <a:pt x="1407948" y="52432"/>
                </a:moveTo>
                <a:cubicBezTo>
                  <a:pt x="1438720" y="84757"/>
                  <a:pt x="1457441" y="129157"/>
                  <a:pt x="1457583" y="177316"/>
                </a:cubicBezTo>
                <a:cubicBezTo>
                  <a:pt x="1457583" y="177316"/>
                  <a:pt x="1457583" y="177316"/>
                  <a:pt x="1465290" y="2807528"/>
                </a:cubicBezTo>
                <a:cubicBezTo>
                  <a:pt x="1465573" y="2903846"/>
                  <a:pt x="1391423" y="2978153"/>
                  <a:pt x="1294747" y="2978437"/>
                </a:cubicBezTo>
                <a:cubicBezTo>
                  <a:pt x="1294747" y="2978437"/>
                  <a:pt x="1294747" y="2978437"/>
                  <a:pt x="186687" y="2981684"/>
                </a:cubicBezTo>
                <a:cubicBezTo>
                  <a:pt x="90010" y="2981967"/>
                  <a:pt x="7989" y="2908116"/>
                  <a:pt x="7707" y="2811799"/>
                </a:cubicBezTo>
                <a:cubicBezTo>
                  <a:pt x="7707" y="2811799"/>
                  <a:pt x="7707" y="2811799"/>
                  <a:pt x="0" y="181587"/>
                </a:cubicBezTo>
                <a:cubicBezTo>
                  <a:pt x="-282" y="85269"/>
                  <a:pt x="81282" y="3530"/>
                  <a:pt x="177958" y="3247"/>
                </a:cubicBezTo>
                <a:cubicBezTo>
                  <a:pt x="177958" y="3247"/>
                  <a:pt x="177958" y="3247"/>
                  <a:pt x="304382" y="2876"/>
                </a:cubicBezTo>
                <a:cubicBezTo>
                  <a:pt x="319255" y="2833"/>
                  <a:pt x="326735" y="17629"/>
                  <a:pt x="326778" y="32447"/>
                </a:cubicBezTo>
                <a:cubicBezTo>
                  <a:pt x="326930" y="84310"/>
                  <a:pt x="371659" y="121225"/>
                  <a:pt x="423715" y="121072"/>
                </a:cubicBezTo>
                <a:cubicBezTo>
                  <a:pt x="423715" y="121072"/>
                  <a:pt x="423715" y="121072"/>
                  <a:pt x="1033520" y="119285"/>
                </a:cubicBezTo>
                <a:cubicBezTo>
                  <a:pt x="1085577" y="119133"/>
                  <a:pt x="1130088" y="81957"/>
                  <a:pt x="1129936" y="30094"/>
                </a:cubicBezTo>
                <a:cubicBezTo>
                  <a:pt x="1129893" y="15276"/>
                  <a:pt x="1144723" y="414"/>
                  <a:pt x="1159596" y="370"/>
                </a:cubicBezTo>
                <a:cubicBezTo>
                  <a:pt x="1159596" y="370"/>
                  <a:pt x="1159596" y="370"/>
                  <a:pt x="1286019" y="0"/>
                </a:cubicBezTo>
                <a:cubicBezTo>
                  <a:pt x="1334357" y="-142"/>
                  <a:pt x="1377177" y="20108"/>
                  <a:pt x="1407948" y="52432"/>
                </a:cubicBezTo>
                <a:close/>
              </a:path>
            </a:pathLst>
          </a:custGeom>
          <a:solidFill>
            <a:schemeClr val="tx2">
              <a:lumMod val="10000"/>
              <a:lumOff val="90000"/>
            </a:schemeClr>
          </a:solidFill>
          <a:ln w="19050">
            <a:noFill/>
          </a:ln>
        </p:spPr>
        <p:txBody>
          <a:bodyPr wrap="square" lIns="0" tIns="0" rIns="0" bIns="91440" anchor="b">
            <a:noAutofit/>
          </a:bodyPr>
          <a:lstStyle>
            <a:lvl1pPr algn="ctr" rtl="0">
              <a:buNone/>
              <a:defRPr sz="667">
                <a:solidFill>
                  <a:schemeClr val="tx1">
                    <a:lumMod val="75000"/>
                    <a:lumOff val="25000"/>
                  </a:schemeClr>
                </a:solidFill>
              </a:defRPr>
            </a:lvl1pPr>
          </a:lstStyle>
          <a:p>
            <a:r>
              <a:rPr lang="en-US" dirty="0"/>
              <a:t>Image Holder</a:t>
            </a:r>
          </a:p>
        </p:txBody>
      </p:sp>
      <p:sp>
        <p:nvSpPr>
          <p:cNvPr id="51" name="Picture Placeholder 50">
            <a:extLst>
              <a:ext uri="{FF2B5EF4-FFF2-40B4-BE49-F238E27FC236}">
                <a16:creationId xmlns:a16="http://schemas.microsoft.com/office/drawing/2014/main" id="{81BE6E1C-C630-4271-862E-2ED7AC3AE3BA}"/>
              </a:ext>
            </a:extLst>
          </p:cNvPr>
          <p:cNvSpPr>
            <a:spLocks noGrp="1"/>
          </p:cNvSpPr>
          <p:nvPr>
            <p:ph type="pic" sz="quarter" idx="17" hasCustomPrompt="1"/>
          </p:nvPr>
        </p:nvSpPr>
        <p:spPr>
          <a:xfrm rot="19425239">
            <a:off x="6437598" y="-492958"/>
            <a:ext cx="1953721" cy="3975579"/>
          </a:xfrm>
          <a:custGeom>
            <a:avLst/>
            <a:gdLst>
              <a:gd name="connsiteX0" fmla="*/ 1407949 w 1465291"/>
              <a:gd name="connsiteY0" fmla="*/ 52433 h 2981684"/>
              <a:gd name="connsiteX1" fmla="*/ 1457583 w 1465291"/>
              <a:gd name="connsiteY1" fmla="*/ 177316 h 2981684"/>
              <a:gd name="connsiteX2" fmla="*/ 1465291 w 1465291"/>
              <a:gd name="connsiteY2" fmla="*/ 2807528 h 2981684"/>
              <a:gd name="connsiteX3" fmla="*/ 1294747 w 1465291"/>
              <a:gd name="connsiteY3" fmla="*/ 2978437 h 2981684"/>
              <a:gd name="connsiteX4" fmla="*/ 186687 w 1465291"/>
              <a:gd name="connsiteY4" fmla="*/ 2981684 h 2981684"/>
              <a:gd name="connsiteX5" fmla="*/ 7708 w 1465291"/>
              <a:gd name="connsiteY5" fmla="*/ 2811799 h 2981684"/>
              <a:gd name="connsiteX6" fmla="*/ 0 w 1465291"/>
              <a:gd name="connsiteY6" fmla="*/ 181587 h 2981684"/>
              <a:gd name="connsiteX7" fmla="*/ 177959 w 1465291"/>
              <a:gd name="connsiteY7" fmla="*/ 3247 h 2981684"/>
              <a:gd name="connsiteX8" fmla="*/ 304382 w 1465291"/>
              <a:gd name="connsiteY8" fmla="*/ 2877 h 2981684"/>
              <a:gd name="connsiteX9" fmla="*/ 326779 w 1465291"/>
              <a:gd name="connsiteY9" fmla="*/ 32448 h 2981684"/>
              <a:gd name="connsiteX10" fmla="*/ 423715 w 1465291"/>
              <a:gd name="connsiteY10" fmla="*/ 121073 h 2981684"/>
              <a:gd name="connsiteX11" fmla="*/ 1033520 w 1465291"/>
              <a:gd name="connsiteY11" fmla="*/ 119286 h 2981684"/>
              <a:gd name="connsiteX12" fmla="*/ 1129936 w 1465291"/>
              <a:gd name="connsiteY12" fmla="*/ 30094 h 2981684"/>
              <a:gd name="connsiteX13" fmla="*/ 1159596 w 1465291"/>
              <a:gd name="connsiteY13" fmla="*/ 370 h 2981684"/>
              <a:gd name="connsiteX14" fmla="*/ 1286019 w 1465291"/>
              <a:gd name="connsiteY14" fmla="*/ 0 h 2981684"/>
              <a:gd name="connsiteX15" fmla="*/ 1407949 w 1465291"/>
              <a:gd name="connsiteY15" fmla="*/ 52433 h 29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5291" h="2981684">
                <a:moveTo>
                  <a:pt x="1407949" y="52433"/>
                </a:moveTo>
                <a:cubicBezTo>
                  <a:pt x="1438720" y="84757"/>
                  <a:pt x="1457442" y="129157"/>
                  <a:pt x="1457583" y="177316"/>
                </a:cubicBezTo>
                <a:cubicBezTo>
                  <a:pt x="1457583" y="177316"/>
                  <a:pt x="1457583" y="177316"/>
                  <a:pt x="1465291" y="2807528"/>
                </a:cubicBezTo>
                <a:cubicBezTo>
                  <a:pt x="1465573" y="2903845"/>
                  <a:pt x="1391424" y="2978154"/>
                  <a:pt x="1294747" y="2978437"/>
                </a:cubicBezTo>
                <a:cubicBezTo>
                  <a:pt x="1294747" y="2978437"/>
                  <a:pt x="1294747" y="2978437"/>
                  <a:pt x="186687" y="2981684"/>
                </a:cubicBezTo>
                <a:cubicBezTo>
                  <a:pt x="90010" y="2981968"/>
                  <a:pt x="7990" y="2908117"/>
                  <a:pt x="7708" y="2811799"/>
                </a:cubicBezTo>
                <a:cubicBezTo>
                  <a:pt x="7708" y="2811799"/>
                  <a:pt x="7708" y="2811799"/>
                  <a:pt x="0" y="181587"/>
                </a:cubicBezTo>
                <a:cubicBezTo>
                  <a:pt x="-282" y="85270"/>
                  <a:pt x="81282" y="3530"/>
                  <a:pt x="177959" y="3247"/>
                </a:cubicBezTo>
                <a:cubicBezTo>
                  <a:pt x="177959" y="3247"/>
                  <a:pt x="177959" y="3247"/>
                  <a:pt x="304382" y="2877"/>
                </a:cubicBezTo>
                <a:cubicBezTo>
                  <a:pt x="319255" y="2833"/>
                  <a:pt x="326735" y="17629"/>
                  <a:pt x="326779" y="32448"/>
                </a:cubicBezTo>
                <a:cubicBezTo>
                  <a:pt x="326930" y="84311"/>
                  <a:pt x="371659" y="121225"/>
                  <a:pt x="423715" y="121073"/>
                </a:cubicBezTo>
                <a:cubicBezTo>
                  <a:pt x="423715" y="121073"/>
                  <a:pt x="423715" y="121073"/>
                  <a:pt x="1033520" y="119286"/>
                </a:cubicBezTo>
                <a:cubicBezTo>
                  <a:pt x="1085577" y="119133"/>
                  <a:pt x="1130088" y="81957"/>
                  <a:pt x="1129936" y="30094"/>
                </a:cubicBezTo>
                <a:cubicBezTo>
                  <a:pt x="1129893" y="15276"/>
                  <a:pt x="1144723" y="414"/>
                  <a:pt x="1159596" y="370"/>
                </a:cubicBezTo>
                <a:cubicBezTo>
                  <a:pt x="1159596" y="370"/>
                  <a:pt x="1159596" y="370"/>
                  <a:pt x="1286019" y="0"/>
                </a:cubicBezTo>
                <a:cubicBezTo>
                  <a:pt x="1334357" y="-142"/>
                  <a:pt x="1377178" y="20108"/>
                  <a:pt x="1407949" y="52433"/>
                </a:cubicBezTo>
                <a:close/>
              </a:path>
            </a:pathLst>
          </a:custGeom>
          <a:solidFill>
            <a:schemeClr val="tx2">
              <a:lumMod val="10000"/>
              <a:lumOff val="90000"/>
            </a:schemeClr>
          </a:solidFill>
          <a:ln w="19050">
            <a:noFill/>
          </a:ln>
        </p:spPr>
        <p:txBody>
          <a:bodyPr wrap="square" lIns="0" tIns="0" rIns="0" bIns="91440" anchor="b">
            <a:noAutofit/>
          </a:bodyPr>
          <a:lstStyle>
            <a:lvl1pPr algn="ctr" rtl="0">
              <a:buNone/>
              <a:defRPr sz="6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53933794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Slide Layout MSSGP079">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680043" y="954783"/>
            <a:ext cx="3747020" cy="4703252"/>
          </a:xfrm>
          <a:custGeom>
            <a:avLst/>
            <a:gdLst>
              <a:gd name="connsiteX0" fmla="*/ 15656 w 2810265"/>
              <a:gd name="connsiteY0" fmla="*/ 0 h 3527439"/>
              <a:gd name="connsiteX1" fmla="*/ 2797218 w 2810265"/>
              <a:gd name="connsiteY1" fmla="*/ 2607 h 3527439"/>
              <a:gd name="connsiteX2" fmla="*/ 2810265 w 2810265"/>
              <a:gd name="connsiteY2" fmla="*/ 18250 h 3527439"/>
              <a:gd name="connsiteX3" fmla="*/ 2810265 w 2810265"/>
              <a:gd name="connsiteY3" fmla="*/ 3514404 h 3527439"/>
              <a:gd name="connsiteX4" fmla="*/ 2794609 w 2810265"/>
              <a:gd name="connsiteY4" fmla="*/ 3527439 h 3527439"/>
              <a:gd name="connsiteX5" fmla="*/ 15656 w 2810265"/>
              <a:gd name="connsiteY5" fmla="*/ 3527439 h 3527439"/>
              <a:gd name="connsiteX6" fmla="*/ 0 w 2810265"/>
              <a:gd name="connsiteY6" fmla="*/ 3511796 h 3527439"/>
              <a:gd name="connsiteX7" fmla="*/ 2609 w 2810265"/>
              <a:gd name="connsiteY7" fmla="*/ 15643 h 3527439"/>
              <a:gd name="connsiteX8" fmla="*/ 15656 w 2810265"/>
              <a:gd name="connsiteY8" fmla="*/ 0 h 352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265" h="3527439">
                <a:moveTo>
                  <a:pt x="15656" y="0"/>
                </a:moveTo>
                <a:cubicBezTo>
                  <a:pt x="2797218" y="2607"/>
                  <a:pt x="2797218" y="2607"/>
                  <a:pt x="2797218" y="2607"/>
                </a:cubicBezTo>
                <a:cubicBezTo>
                  <a:pt x="2805046" y="2607"/>
                  <a:pt x="2810265" y="7821"/>
                  <a:pt x="2810265" y="18250"/>
                </a:cubicBezTo>
                <a:cubicBezTo>
                  <a:pt x="2810265" y="3514404"/>
                  <a:pt x="2810265" y="3514404"/>
                  <a:pt x="2810265" y="3514404"/>
                </a:cubicBezTo>
                <a:cubicBezTo>
                  <a:pt x="2810265" y="3522225"/>
                  <a:pt x="2802437" y="3527439"/>
                  <a:pt x="2794609" y="3527439"/>
                </a:cubicBezTo>
                <a:cubicBezTo>
                  <a:pt x="15656" y="3527439"/>
                  <a:pt x="15656" y="3527439"/>
                  <a:pt x="15656" y="3527439"/>
                </a:cubicBezTo>
                <a:cubicBezTo>
                  <a:pt x="7828" y="3527439"/>
                  <a:pt x="0" y="3519618"/>
                  <a:pt x="0" y="3511796"/>
                </a:cubicBezTo>
                <a:cubicBezTo>
                  <a:pt x="2609" y="15643"/>
                  <a:pt x="2609" y="15643"/>
                  <a:pt x="2609" y="15643"/>
                </a:cubicBezTo>
                <a:cubicBezTo>
                  <a:pt x="2609" y="7821"/>
                  <a:pt x="7828" y="0"/>
                  <a:pt x="15656" y="0"/>
                </a:cubicBezTo>
                <a:close/>
              </a:path>
            </a:pathLst>
          </a:custGeom>
          <a:solidFill>
            <a:schemeClr val="tx2">
              <a:lumMod val="10000"/>
              <a:lumOff val="90000"/>
            </a:schemeClr>
          </a:solidFill>
          <a:ln w="19050">
            <a:noFill/>
          </a:ln>
        </p:spPr>
        <p:txBody>
          <a:bodyPr wrap="square" lIns="0" tIns="91440" rIns="0" bIns="457200" anchor="b">
            <a:noAutofit/>
          </a:bodyPr>
          <a:lstStyle>
            <a:lvl1pPr algn="ctr" rtl="0">
              <a:buNone/>
              <a:defRPr sz="1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021643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Slide Layout MSSGP080">
    <p:spTree>
      <p:nvGrpSpPr>
        <p:cNvPr id="1" name=""/>
        <p:cNvGrpSpPr/>
        <p:nvPr/>
      </p:nvGrpSpPr>
      <p:grpSpPr>
        <a:xfrm>
          <a:off x="0" y="0"/>
          <a:ext cx="0" cy="0"/>
          <a:chOff x="0" y="0"/>
          <a:chExt cx="0" cy="0"/>
        </a:xfrm>
      </p:grpSpPr>
      <p:sp>
        <p:nvSpPr>
          <p:cNvPr id="43" name="Picture Placeholder 42"/>
          <p:cNvSpPr>
            <a:spLocks noGrp="1"/>
          </p:cNvSpPr>
          <p:nvPr>
            <p:ph type="pic" sz="quarter" idx="11" hasCustomPrompt="1"/>
          </p:nvPr>
        </p:nvSpPr>
        <p:spPr>
          <a:xfrm>
            <a:off x="666977" y="844900"/>
            <a:ext cx="3843777" cy="4824705"/>
          </a:xfrm>
          <a:custGeom>
            <a:avLst/>
            <a:gdLst>
              <a:gd name="connsiteX0" fmla="*/ 16060 w 2882833"/>
              <a:gd name="connsiteY0" fmla="*/ 0 h 3618529"/>
              <a:gd name="connsiteX1" fmla="*/ 2869449 w 2882833"/>
              <a:gd name="connsiteY1" fmla="*/ 2674 h 3618529"/>
              <a:gd name="connsiteX2" fmla="*/ 2882833 w 2882833"/>
              <a:gd name="connsiteY2" fmla="*/ 18721 h 3618529"/>
              <a:gd name="connsiteX3" fmla="*/ 2882833 w 2882833"/>
              <a:gd name="connsiteY3" fmla="*/ 3605157 h 3618529"/>
              <a:gd name="connsiteX4" fmla="*/ 2866773 w 2882833"/>
              <a:gd name="connsiteY4" fmla="*/ 3618529 h 3618529"/>
              <a:gd name="connsiteX5" fmla="*/ 16060 w 2882833"/>
              <a:gd name="connsiteY5" fmla="*/ 3618529 h 3618529"/>
              <a:gd name="connsiteX6" fmla="*/ 0 w 2882833"/>
              <a:gd name="connsiteY6" fmla="*/ 3602482 h 3618529"/>
              <a:gd name="connsiteX7" fmla="*/ 2677 w 2882833"/>
              <a:gd name="connsiteY7" fmla="*/ 16047 h 3618529"/>
              <a:gd name="connsiteX8" fmla="*/ 16060 w 2882833"/>
              <a:gd name="connsiteY8" fmla="*/ 0 h 361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833" h="3618529">
                <a:moveTo>
                  <a:pt x="16060" y="0"/>
                </a:moveTo>
                <a:cubicBezTo>
                  <a:pt x="2869449" y="2674"/>
                  <a:pt x="2869449" y="2674"/>
                  <a:pt x="2869449" y="2674"/>
                </a:cubicBezTo>
                <a:cubicBezTo>
                  <a:pt x="2877480" y="2674"/>
                  <a:pt x="2882833" y="8023"/>
                  <a:pt x="2882833" y="18721"/>
                </a:cubicBezTo>
                <a:cubicBezTo>
                  <a:pt x="2882833" y="3605157"/>
                  <a:pt x="2882833" y="3605157"/>
                  <a:pt x="2882833" y="3605157"/>
                </a:cubicBezTo>
                <a:cubicBezTo>
                  <a:pt x="2882833" y="3613180"/>
                  <a:pt x="2874803" y="3618529"/>
                  <a:pt x="2866773" y="3618529"/>
                </a:cubicBezTo>
                <a:cubicBezTo>
                  <a:pt x="16060" y="3618529"/>
                  <a:pt x="16060" y="3618529"/>
                  <a:pt x="16060" y="3618529"/>
                </a:cubicBezTo>
                <a:cubicBezTo>
                  <a:pt x="8030" y="3618529"/>
                  <a:pt x="0" y="3610506"/>
                  <a:pt x="0" y="3602482"/>
                </a:cubicBezTo>
                <a:cubicBezTo>
                  <a:pt x="2677" y="16047"/>
                  <a:pt x="2677" y="16047"/>
                  <a:pt x="2677" y="16047"/>
                </a:cubicBezTo>
                <a:cubicBezTo>
                  <a:pt x="2677" y="8023"/>
                  <a:pt x="8030" y="0"/>
                  <a:pt x="16060" y="0"/>
                </a:cubicBez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7">
                <a:solidFill>
                  <a:schemeClr val="tx1">
                    <a:lumMod val="75000"/>
                    <a:lumOff val="25000"/>
                  </a:schemeClr>
                </a:solidFill>
              </a:defRPr>
            </a:lvl1pPr>
          </a:lstStyle>
          <a:p>
            <a:r>
              <a:rPr lang="en-US" dirty="0"/>
              <a:t>Image Holder</a:t>
            </a:r>
          </a:p>
        </p:txBody>
      </p:sp>
      <p:sp>
        <p:nvSpPr>
          <p:cNvPr id="46" name="Picture Placeholder 45"/>
          <p:cNvSpPr>
            <a:spLocks noGrp="1"/>
          </p:cNvSpPr>
          <p:nvPr>
            <p:ph type="pic" sz="quarter" idx="12" hasCustomPrompt="1"/>
          </p:nvPr>
        </p:nvSpPr>
        <p:spPr>
          <a:xfrm>
            <a:off x="3706038" y="2641463"/>
            <a:ext cx="1781777" cy="3171140"/>
          </a:xfrm>
          <a:custGeom>
            <a:avLst/>
            <a:gdLst>
              <a:gd name="connsiteX0" fmla="*/ 0 w 1336333"/>
              <a:gd name="connsiteY0" fmla="*/ 0 h 2378355"/>
              <a:gd name="connsiteX1" fmla="*/ 1336333 w 1336333"/>
              <a:gd name="connsiteY1" fmla="*/ 0 h 2378355"/>
              <a:gd name="connsiteX2" fmla="*/ 1336333 w 1336333"/>
              <a:gd name="connsiteY2" fmla="*/ 2378355 h 2378355"/>
              <a:gd name="connsiteX3" fmla="*/ 0 w 1336333"/>
              <a:gd name="connsiteY3" fmla="*/ 2378355 h 2378355"/>
            </a:gdLst>
            <a:ahLst/>
            <a:cxnLst>
              <a:cxn ang="0">
                <a:pos x="connsiteX0" y="connsiteY0"/>
              </a:cxn>
              <a:cxn ang="0">
                <a:pos x="connsiteX1" y="connsiteY1"/>
              </a:cxn>
              <a:cxn ang="0">
                <a:pos x="connsiteX2" y="connsiteY2"/>
              </a:cxn>
              <a:cxn ang="0">
                <a:pos x="connsiteX3" y="connsiteY3"/>
              </a:cxn>
            </a:cxnLst>
            <a:rect l="l" t="t" r="r" b="b"/>
            <a:pathLst>
              <a:path w="1336333" h="2378355">
                <a:moveTo>
                  <a:pt x="0" y="0"/>
                </a:moveTo>
                <a:lnTo>
                  <a:pt x="1336333" y="0"/>
                </a:lnTo>
                <a:lnTo>
                  <a:pt x="1336333" y="2378355"/>
                </a:lnTo>
                <a:lnTo>
                  <a:pt x="0" y="2378355"/>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333">
                <a:solidFill>
                  <a:schemeClr val="tx1">
                    <a:lumMod val="75000"/>
                    <a:lumOff val="25000"/>
                  </a:schemeClr>
                </a:solidFill>
              </a:defRPr>
            </a:lvl1pPr>
          </a:lstStyle>
          <a:p>
            <a:r>
              <a:rPr lang="en-US" dirty="0"/>
              <a:t>Image Holder</a:t>
            </a:r>
          </a:p>
        </p:txBody>
      </p:sp>
      <p:sp>
        <p:nvSpPr>
          <p:cNvPr id="49" name="Picture Placeholder 48"/>
          <p:cNvSpPr>
            <a:spLocks noGrp="1"/>
          </p:cNvSpPr>
          <p:nvPr>
            <p:ph type="pic" sz="quarter" idx="13" hasCustomPrompt="1"/>
          </p:nvPr>
        </p:nvSpPr>
        <p:spPr>
          <a:xfrm>
            <a:off x="5206712" y="4586439"/>
            <a:ext cx="882880" cy="1076460"/>
          </a:xfrm>
          <a:custGeom>
            <a:avLst/>
            <a:gdLst>
              <a:gd name="connsiteX0" fmla="*/ 0 w 662160"/>
              <a:gd name="connsiteY0" fmla="*/ 0 h 807345"/>
              <a:gd name="connsiteX1" fmla="*/ 662160 w 662160"/>
              <a:gd name="connsiteY1" fmla="*/ 0 h 807345"/>
              <a:gd name="connsiteX2" fmla="*/ 662160 w 662160"/>
              <a:gd name="connsiteY2" fmla="*/ 807345 h 807345"/>
              <a:gd name="connsiteX3" fmla="*/ 0 w 662160"/>
              <a:gd name="connsiteY3" fmla="*/ 807345 h 807345"/>
            </a:gdLst>
            <a:ahLst/>
            <a:cxnLst>
              <a:cxn ang="0">
                <a:pos x="connsiteX0" y="connsiteY0"/>
              </a:cxn>
              <a:cxn ang="0">
                <a:pos x="connsiteX1" y="connsiteY1"/>
              </a:cxn>
              <a:cxn ang="0">
                <a:pos x="connsiteX2" y="connsiteY2"/>
              </a:cxn>
              <a:cxn ang="0">
                <a:pos x="connsiteX3" y="connsiteY3"/>
              </a:cxn>
            </a:cxnLst>
            <a:rect l="l" t="t" r="r" b="b"/>
            <a:pathLst>
              <a:path w="662160" h="807345">
                <a:moveTo>
                  <a:pt x="0" y="0"/>
                </a:moveTo>
                <a:lnTo>
                  <a:pt x="662160" y="0"/>
                </a:lnTo>
                <a:lnTo>
                  <a:pt x="662160" y="807345"/>
                </a:lnTo>
                <a:lnTo>
                  <a:pt x="0" y="807345"/>
                </a:lnTo>
                <a:close/>
              </a:path>
            </a:pathLst>
          </a:custGeom>
          <a:solidFill>
            <a:schemeClr val="tx2">
              <a:lumMod val="10000"/>
              <a:lumOff val="90000"/>
            </a:schemeClr>
          </a:solidFill>
          <a:ln w="19050">
            <a:noFill/>
          </a:ln>
        </p:spPr>
        <p:txBody>
          <a:bodyPr wrap="square" lIns="0" tIns="0" rIns="0" bIns="91440" anchor="b">
            <a:noAutofit/>
          </a:bodyPr>
          <a:lstStyle>
            <a:lvl1pPr algn="ctr" rtl="0">
              <a:buNone/>
              <a:defRPr sz="6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471713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Slide Layout MSSGP081">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DE6D8CD-2162-4E0D-B894-41F11BCD6421}"/>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A28756E7-EB0B-4D17-B4CC-3D65FEE598FE}"/>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8399D4DC-615B-41CD-AB29-5CADF2C5B538}"/>
              </a:ext>
            </a:extLst>
          </p:cNvPr>
          <p:cNvSpPr>
            <a:spLocks noGrp="1"/>
          </p:cNvSpPr>
          <p:nvPr>
            <p:ph type="pic" sz="quarter" idx="11" hasCustomPrompt="1"/>
          </p:nvPr>
        </p:nvSpPr>
        <p:spPr>
          <a:xfrm>
            <a:off x="5162729" y="1800356"/>
            <a:ext cx="5637372" cy="3555783"/>
          </a:xfrm>
          <a:custGeom>
            <a:avLst/>
            <a:gdLst>
              <a:gd name="connsiteX0" fmla="*/ 0 w 4228029"/>
              <a:gd name="connsiteY0" fmla="*/ 0 h 2666837"/>
              <a:gd name="connsiteX1" fmla="*/ 4228029 w 4228029"/>
              <a:gd name="connsiteY1" fmla="*/ 0 h 2666837"/>
              <a:gd name="connsiteX2" fmla="*/ 4228029 w 4228029"/>
              <a:gd name="connsiteY2" fmla="*/ 2666837 h 2666837"/>
              <a:gd name="connsiteX3" fmla="*/ 0 w 4228029"/>
              <a:gd name="connsiteY3" fmla="*/ 2666837 h 2666837"/>
            </a:gdLst>
            <a:ahLst/>
            <a:cxnLst>
              <a:cxn ang="0">
                <a:pos x="connsiteX0" y="connsiteY0"/>
              </a:cxn>
              <a:cxn ang="0">
                <a:pos x="connsiteX1" y="connsiteY1"/>
              </a:cxn>
              <a:cxn ang="0">
                <a:pos x="connsiteX2" y="connsiteY2"/>
              </a:cxn>
              <a:cxn ang="0">
                <a:pos x="connsiteX3" y="connsiteY3"/>
              </a:cxn>
            </a:cxnLst>
            <a:rect l="l" t="t" r="r" b="b"/>
            <a:pathLst>
              <a:path w="4228029" h="2666837">
                <a:moveTo>
                  <a:pt x="0" y="0"/>
                </a:moveTo>
                <a:lnTo>
                  <a:pt x="4228029" y="0"/>
                </a:lnTo>
                <a:lnTo>
                  <a:pt x="4228029" y="2666837"/>
                </a:lnTo>
                <a:lnTo>
                  <a:pt x="0" y="266683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58557746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Slide Layout MSSGP082">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D05ACABD-2F52-4804-B376-3DE10610CC7D}"/>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7D1E936D-D50B-4BBB-8707-06D778C74662}"/>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53F1446B-16F2-43D2-A848-4A6829C73551}"/>
              </a:ext>
            </a:extLst>
          </p:cNvPr>
          <p:cNvSpPr>
            <a:spLocks noGrp="1"/>
          </p:cNvSpPr>
          <p:nvPr>
            <p:ph type="pic" sz="quarter" idx="11" hasCustomPrompt="1"/>
          </p:nvPr>
        </p:nvSpPr>
        <p:spPr>
          <a:xfrm>
            <a:off x="1317393" y="1800356"/>
            <a:ext cx="5637372" cy="3555783"/>
          </a:xfrm>
          <a:custGeom>
            <a:avLst/>
            <a:gdLst>
              <a:gd name="connsiteX0" fmla="*/ 0 w 4228029"/>
              <a:gd name="connsiteY0" fmla="*/ 0 h 2666837"/>
              <a:gd name="connsiteX1" fmla="*/ 4228029 w 4228029"/>
              <a:gd name="connsiteY1" fmla="*/ 0 h 2666837"/>
              <a:gd name="connsiteX2" fmla="*/ 4228029 w 4228029"/>
              <a:gd name="connsiteY2" fmla="*/ 2666837 h 2666837"/>
              <a:gd name="connsiteX3" fmla="*/ 0 w 4228029"/>
              <a:gd name="connsiteY3" fmla="*/ 2666837 h 2666837"/>
            </a:gdLst>
            <a:ahLst/>
            <a:cxnLst>
              <a:cxn ang="0">
                <a:pos x="connsiteX0" y="connsiteY0"/>
              </a:cxn>
              <a:cxn ang="0">
                <a:pos x="connsiteX1" y="connsiteY1"/>
              </a:cxn>
              <a:cxn ang="0">
                <a:pos x="connsiteX2" y="connsiteY2"/>
              </a:cxn>
              <a:cxn ang="0">
                <a:pos x="connsiteX3" y="connsiteY3"/>
              </a:cxn>
            </a:cxnLst>
            <a:rect l="l" t="t" r="r" b="b"/>
            <a:pathLst>
              <a:path w="4228029" h="2666837">
                <a:moveTo>
                  <a:pt x="0" y="0"/>
                </a:moveTo>
                <a:lnTo>
                  <a:pt x="4228029" y="0"/>
                </a:lnTo>
                <a:lnTo>
                  <a:pt x="4228029" y="2666837"/>
                </a:lnTo>
                <a:lnTo>
                  <a:pt x="0" y="2666837"/>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8837358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Slide Layout MSSGP083">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11F8709-BD5D-498C-8372-70520BC281B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9E14C03F-9E1D-45B7-A644-8FD3EEE5B12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3D79B30E-C55E-4CCC-9D40-470818B37DA2}"/>
              </a:ext>
            </a:extLst>
          </p:cNvPr>
          <p:cNvSpPr>
            <a:spLocks noGrp="1"/>
          </p:cNvSpPr>
          <p:nvPr>
            <p:ph type="pic" sz="quarter" idx="11" hasCustomPrompt="1"/>
          </p:nvPr>
        </p:nvSpPr>
        <p:spPr>
          <a:xfrm>
            <a:off x="6792016" y="1672871"/>
            <a:ext cx="5683037" cy="3192429"/>
          </a:xfrm>
          <a:custGeom>
            <a:avLst/>
            <a:gdLst>
              <a:gd name="connsiteX0" fmla="*/ 0 w 4262278"/>
              <a:gd name="connsiteY0" fmla="*/ 0 h 2394322"/>
              <a:gd name="connsiteX1" fmla="*/ 4262278 w 4262278"/>
              <a:gd name="connsiteY1" fmla="*/ 0 h 2394322"/>
              <a:gd name="connsiteX2" fmla="*/ 4262278 w 4262278"/>
              <a:gd name="connsiteY2" fmla="*/ 2394322 h 2394322"/>
              <a:gd name="connsiteX3" fmla="*/ 0 w 4262278"/>
              <a:gd name="connsiteY3" fmla="*/ 2394322 h 2394322"/>
            </a:gdLst>
            <a:ahLst/>
            <a:cxnLst>
              <a:cxn ang="0">
                <a:pos x="connsiteX0" y="connsiteY0"/>
              </a:cxn>
              <a:cxn ang="0">
                <a:pos x="connsiteX1" y="connsiteY1"/>
              </a:cxn>
              <a:cxn ang="0">
                <a:pos x="connsiteX2" y="connsiteY2"/>
              </a:cxn>
              <a:cxn ang="0">
                <a:pos x="connsiteX3" y="connsiteY3"/>
              </a:cxn>
            </a:cxnLst>
            <a:rect l="l" t="t" r="r" b="b"/>
            <a:pathLst>
              <a:path w="4262278" h="2394322">
                <a:moveTo>
                  <a:pt x="0" y="0"/>
                </a:moveTo>
                <a:lnTo>
                  <a:pt x="4262278" y="0"/>
                </a:lnTo>
                <a:lnTo>
                  <a:pt x="4262278" y="2394322"/>
                </a:lnTo>
                <a:lnTo>
                  <a:pt x="0" y="2394322"/>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1625818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Slide Layout MSSGP084">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7DB5632F-887F-4552-8255-FD27C8753902}"/>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07C06A5F-B5C8-498E-9875-88E0A8ED574C}"/>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311E61D0-F44A-4433-ACA3-E4A909D4EA8C}"/>
              </a:ext>
            </a:extLst>
          </p:cNvPr>
          <p:cNvSpPr>
            <a:spLocks noGrp="1"/>
          </p:cNvSpPr>
          <p:nvPr>
            <p:ph type="pic" sz="quarter" idx="11" hasCustomPrompt="1"/>
          </p:nvPr>
        </p:nvSpPr>
        <p:spPr>
          <a:xfrm>
            <a:off x="774376" y="1673367"/>
            <a:ext cx="5683037" cy="3192429"/>
          </a:xfrm>
          <a:custGeom>
            <a:avLst/>
            <a:gdLst>
              <a:gd name="connsiteX0" fmla="*/ 0 w 4262278"/>
              <a:gd name="connsiteY0" fmla="*/ 0 h 2394322"/>
              <a:gd name="connsiteX1" fmla="*/ 4262278 w 4262278"/>
              <a:gd name="connsiteY1" fmla="*/ 0 h 2394322"/>
              <a:gd name="connsiteX2" fmla="*/ 4262278 w 4262278"/>
              <a:gd name="connsiteY2" fmla="*/ 2394322 h 2394322"/>
              <a:gd name="connsiteX3" fmla="*/ 0 w 4262278"/>
              <a:gd name="connsiteY3" fmla="*/ 2394322 h 2394322"/>
            </a:gdLst>
            <a:ahLst/>
            <a:cxnLst>
              <a:cxn ang="0">
                <a:pos x="connsiteX0" y="connsiteY0"/>
              </a:cxn>
              <a:cxn ang="0">
                <a:pos x="connsiteX1" y="connsiteY1"/>
              </a:cxn>
              <a:cxn ang="0">
                <a:pos x="connsiteX2" y="connsiteY2"/>
              </a:cxn>
              <a:cxn ang="0">
                <a:pos x="connsiteX3" y="connsiteY3"/>
              </a:cxn>
            </a:cxnLst>
            <a:rect l="l" t="t" r="r" b="b"/>
            <a:pathLst>
              <a:path w="4262278" h="2394322">
                <a:moveTo>
                  <a:pt x="0" y="0"/>
                </a:moveTo>
                <a:lnTo>
                  <a:pt x="4262278" y="0"/>
                </a:lnTo>
                <a:lnTo>
                  <a:pt x="4262278" y="2394322"/>
                </a:lnTo>
                <a:lnTo>
                  <a:pt x="0" y="2394322"/>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721705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fld id="{FD0BD216-FE2E-4B36-8860-E1851A8CE6BE}" type="datetime1">
              <a:rPr lang="en-US" smtClean="0"/>
              <a:t>10/4/2022</a:t>
            </a:fld>
            <a:endParaRPr lang="en-US"/>
          </a:p>
        </p:txBody>
      </p:sp>
      <p:sp>
        <p:nvSpPr>
          <p:cNvPr id="3" name="Footer Placeholder 2"/>
          <p:cNvSpPr>
            <a:spLocks noGrp="1"/>
          </p:cNvSpPr>
          <p:nvPr>
            <p:ph type="ftr" sz="quarter" idx="11"/>
          </p:nvPr>
        </p:nvSpPr>
        <p:spPr/>
        <p:txBody>
          <a:bodyPr/>
          <a:lstStyle/>
          <a:p>
            <a:pPr>
              <a:defRPr/>
            </a:pPr>
            <a:r>
              <a:rPr lang="en-US"/>
              <a:t>DRAFT PRESENTATION</a:t>
            </a:r>
          </a:p>
        </p:txBody>
      </p:sp>
      <p:sp>
        <p:nvSpPr>
          <p:cNvPr id="4" name="Slide Number Placeholder 3"/>
          <p:cNvSpPr>
            <a:spLocks noGrp="1"/>
          </p:cNvSpPr>
          <p:nvPr>
            <p:ph type="sldNum" sz="quarter" idx="12"/>
          </p:nvPr>
        </p:nvSpPr>
        <p:spPr/>
        <p:txBody>
          <a:bodyPr/>
          <a:lstStyle/>
          <a:p>
            <a:pPr>
              <a:defRPr/>
            </a:pPr>
            <a:fld id="{366A0438-DC89-4E78-9F74-B50A9275FD10}" type="slidenum">
              <a:rPr lang="en-US" smtClean="0"/>
              <a:pPr>
                <a:defRPr/>
              </a:pPr>
              <a:t>‹#›</a:t>
            </a:fld>
            <a:endParaRPr lang="en-US"/>
          </a:p>
        </p:txBody>
      </p:sp>
    </p:spTree>
    <p:extLst>
      <p:ext uri="{BB962C8B-B14F-4D97-AF65-F5344CB8AC3E}">
        <p14:creationId xmlns:p14="http://schemas.microsoft.com/office/powerpoint/2010/main" val="18225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Slide Layout MSSGP085">
    <p:spTree>
      <p:nvGrpSpPr>
        <p:cNvPr id="1" name=""/>
        <p:cNvGrpSpPr/>
        <p:nvPr/>
      </p:nvGrpSpPr>
      <p:grpSpPr>
        <a:xfrm>
          <a:off x="0" y="0"/>
          <a:ext cx="0" cy="0"/>
          <a:chOff x="0" y="0"/>
          <a:chExt cx="0" cy="0"/>
        </a:xfrm>
      </p:grpSpPr>
      <p:sp>
        <p:nvSpPr>
          <p:cNvPr id="21" name="Picture Placeholder 20"/>
          <p:cNvSpPr>
            <a:spLocks noGrp="1"/>
          </p:cNvSpPr>
          <p:nvPr>
            <p:ph type="pic" sz="quarter" idx="11" hasCustomPrompt="1"/>
          </p:nvPr>
        </p:nvSpPr>
        <p:spPr>
          <a:xfrm>
            <a:off x="7118991" y="1822448"/>
            <a:ext cx="5657189" cy="3513485"/>
          </a:xfrm>
          <a:custGeom>
            <a:avLst/>
            <a:gdLst>
              <a:gd name="connsiteX0" fmla="*/ 0 w 4242892"/>
              <a:gd name="connsiteY0" fmla="*/ 0 h 2635114"/>
              <a:gd name="connsiteX1" fmla="*/ 4242892 w 4242892"/>
              <a:gd name="connsiteY1" fmla="*/ 0 h 2635114"/>
              <a:gd name="connsiteX2" fmla="*/ 4242892 w 4242892"/>
              <a:gd name="connsiteY2" fmla="*/ 2635114 h 2635114"/>
              <a:gd name="connsiteX3" fmla="*/ 0 w 4242892"/>
              <a:gd name="connsiteY3" fmla="*/ 2635114 h 2635114"/>
            </a:gdLst>
            <a:ahLst/>
            <a:cxnLst>
              <a:cxn ang="0">
                <a:pos x="connsiteX0" y="connsiteY0"/>
              </a:cxn>
              <a:cxn ang="0">
                <a:pos x="connsiteX1" y="connsiteY1"/>
              </a:cxn>
              <a:cxn ang="0">
                <a:pos x="connsiteX2" y="connsiteY2"/>
              </a:cxn>
              <a:cxn ang="0">
                <a:pos x="connsiteX3" y="connsiteY3"/>
              </a:cxn>
            </a:cxnLst>
            <a:rect l="l" t="t" r="r" b="b"/>
            <a:pathLst>
              <a:path w="4242892" h="2635114">
                <a:moveTo>
                  <a:pt x="0" y="0"/>
                </a:moveTo>
                <a:lnTo>
                  <a:pt x="4242892" y="0"/>
                </a:lnTo>
                <a:lnTo>
                  <a:pt x="4242892" y="2635114"/>
                </a:lnTo>
                <a:lnTo>
                  <a:pt x="0" y="2635114"/>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88D512B1-1C1C-400B-99B5-650E72B17989}"/>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5BE1F5AB-8B10-418E-AF6E-0FF4163E491C}"/>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8034501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Slide Layout MSSGP086">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855958" y="1594198"/>
            <a:ext cx="4480085" cy="2782425"/>
          </a:xfrm>
          <a:custGeom>
            <a:avLst/>
            <a:gdLst>
              <a:gd name="connsiteX0" fmla="*/ 0 w 3360064"/>
              <a:gd name="connsiteY0" fmla="*/ 0 h 2086819"/>
              <a:gd name="connsiteX1" fmla="*/ 3360064 w 3360064"/>
              <a:gd name="connsiteY1" fmla="*/ 0 h 2086819"/>
              <a:gd name="connsiteX2" fmla="*/ 3360064 w 3360064"/>
              <a:gd name="connsiteY2" fmla="*/ 2086819 h 2086819"/>
              <a:gd name="connsiteX3" fmla="*/ 0 w 3360064"/>
              <a:gd name="connsiteY3" fmla="*/ 2086819 h 2086819"/>
            </a:gdLst>
            <a:ahLst/>
            <a:cxnLst>
              <a:cxn ang="0">
                <a:pos x="connsiteX0" y="connsiteY0"/>
              </a:cxn>
              <a:cxn ang="0">
                <a:pos x="connsiteX1" y="connsiteY1"/>
              </a:cxn>
              <a:cxn ang="0">
                <a:pos x="connsiteX2" y="connsiteY2"/>
              </a:cxn>
              <a:cxn ang="0">
                <a:pos x="connsiteX3" y="connsiteY3"/>
              </a:cxn>
            </a:cxnLst>
            <a:rect l="l" t="t" r="r" b="b"/>
            <a:pathLst>
              <a:path w="3360064" h="2086819">
                <a:moveTo>
                  <a:pt x="0" y="0"/>
                </a:moveTo>
                <a:lnTo>
                  <a:pt x="3360064" y="0"/>
                </a:lnTo>
                <a:lnTo>
                  <a:pt x="3360064" y="2086819"/>
                </a:lnTo>
                <a:lnTo>
                  <a:pt x="0" y="2086819"/>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789462F3-E5C8-4563-80D0-0EB6D47B504B}"/>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A94E9C32-195E-4762-8FC6-7435E6B2A0EE}"/>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7216491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Slide Layout MSSGP087">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08E0D6D-2225-4547-92A8-65A61D7AD8A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83BDE0A4-999B-406A-863E-9A71EDA30A9D}"/>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1" name="Picture Placeholder 10">
            <a:extLst>
              <a:ext uri="{FF2B5EF4-FFF2-40B4-BE49-F238E27FC236}">
                <a16:creationId xmlns:a16="http://schemas.microsoft.com/office/drawing/2014/main" id="{EC014C56-1848-44D5-B052-782E8D1E0B1E}"/>
              </a:ext>
            </a:extLst>
          </p:cNvPr>
          <p:cNvSpPr>
            <a:spLocks noGrp="1"/>
          </p:cNvSpPr>
          <p:nvPr>
            <p:ph type="pic" sz="quarter" idx="11" hasCustomPrompt="1"/>
          </p:nvPr>
        </p:nvSpPr>
        <p:spPr>
          <a:xfrm>
            <a:off x="6741585" y="1665817"/>
            <a:ext cx="5268383" cy="3022600"/>
          </a:xfrm>
          <a:custGeom>
            <a:avLst/>
            <a:gdLst>
              <a:gd name="connsiteX0" fmla="*/ 0 w 3951287"/>
              <a:gd name="connsiteY0" fmla="*/ 0 h 2266950"/>
              <a:gd name="connsiteX1" fmla="*/ 3951287 w 3951287"/>
              <a:gd name="connsiteY1" fmla="*/ 0 h 2266950"/>
              <a:gd name="connsiteX2" fmla="*/ 3951287 w 3951287"/>
              <a:gd name="connsiteY2" fmla="*/ 2266950 h 2266950"/>
              <a:gd name="connsiteX3" fmla="*/ 0 w 3951287"/>
              <a:gd name="connsiteY3" fmla="*/ 2266950 h 2266950"/>
            </a:gdLst>
            <a:ahLst/>
            <a:cxnLst>
              <a:cxn ang="0">
                <a:pos x="connsiteX0" y="connsiteY0"/>
              </a:cxn>
              <a:cxn ang="0">
                <a:pos x="connsiteX1" y="connsiteY1"/>
              </a:cxn>
              <a:cxn ang="0">
                <a:pos x="connsiteX2" y="connsiteY2"/>
              </a:cxn>
              <a:cxn ang="0">
                <a:pos x="connsiteX3" y="connsiteY3"/>
              </a:cxn>
            </a:cxnLst>
            <a:rect l="l" t="t" r="r" b="b"/>
            <a:pathLst>
              <a:path w="3951287" h="2266950">
                <a:moveTo>
                  <a:pt x="0" y="0"/>
                </a:moveTo>
                <a:lnTo>
                  <a:pt x="3951287" y="0"/>
                </a:lnTo>
                <a:lnTo>
                  <a:pt x="3951287" y="2266950"/>
                </a:lnTo>
                <a:lnTo>
                  <a:pt x="0" y="2266950"/>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7676532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Slide Layout MSSGP088">
    <p:spTree>
      <p:nvGrpSpPr>
        <p:cNvPr id="1" name=""/>
        <p:cNvGrpSpPr/>
        <p:nvPr/>
      </p:nvGrpSpPr>
      <p:grpSpPr>
        <a:xfrm>
          <a:off x="0" y="0"/>
          <a:ext cx="0" cy="0"/>
          <a:chOff x="0" y="0"/>
          <a:chExt cx="0" cy="0"/>
        </a:xfrm>
      </p:grpSpPr>
      <p:sp>
        <p:nvSpPr>
          <p:cNvPr id="17" name="Picture Placeholder 16"/>
          <p:cNvSpPr>
            <a:spLocks noGrp="1"/>
          </p:cNvSpPr>
          <p:nvPr>
            <p:ph type="pic" sz="quarter" idx="24" hasCustomPrompt="1"/>
          </p:nvPr>
        </p:nvSpPr>
        <p:spPr>
          <a:xfrm>
            <a:off x="3055753" y="1339016"/>
            <a:ext cx="2588095" cy="4250536"/>
          </a:xfrm>
          <a:custGeom>
            <a:avLst/>
            <a:gdLst>
              <a:gd name="connsiteX0" fmla="*/ 1941071 w 1941071"/>
              <a:gd name="connsiteY0" fmla="*/ 0 h 3187902"/>
              <a:gd name="connsiteX1" fmla="*/ 1941071 w 1941071"/>
              <a:gd name="connsiteY1" fmla="*/ 3187902 h 3187902"/>
              <a:gd name="connsiteX2" fmla="*/ 0 w 1941071"/>
              <a:gd name="connsiteY2" fmla="*/ 3187902 h 3187902"/>
              <a:gd name="connsiteX3" fmla="*/ 0 w 1941071"/>
              <a:gd name="connsiteY3" fmla="*/ 3113 h 3187902"/>
            </a:gdLst>
            <a:ahLst/>
            <a:cxnLst>
              <a:cxn ang="0">
                <a:pos x="connsiteX0" y="connsiteY0"/>
              </a:cxn>
              <a:cxn ang="0">
                <a:pos x="connsiteX1" y="connsiteY1"/>
              </a:cxn>
              <a:cxn ang="0">
                <a:pos x="connsiteX2" y="connsiteY2"/>
              </a:cxn>
              <a:cxn ang="0">
                <a:pos x="connsiteX3" y="connsiteY3"/>
              </a:cxn>
            </a:cxnLst>
            <a:rect l="l" t="t" r="r" b="b"/>
            <a:pathLst>
              <a:path w="1941071" h="3187902">
                <a:moveTo>
                  <a:pt x="1941071" y="0"/>
                </a:moveTo>
                <a:lnTo>
                  <a:pt x="1941071" y="3187902"/>
                </a:lnTo>
                <a:lnTo>
                  <a:pt x="0" y="3187902"/>
                </a:lnTo>
                <a:lnTo>
                  <a:pt x="0" y="3113"/>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7" name="Text Placeholder 3">
            <a:extLst>
              <a:ext uri="{FF2B5EF4-FFF2-40B4-BE49-F238E27FC236}">
                <a16:creationId xmlns:a16="http://schemas.microsoft.com/office/drawing/2014/main" id="{567D23F5-23BD-49E8-AFBE-094B9EA88BBA}"/>
              </a:ext>
            </a:extLst>
          </p:cNvPr>
          <p:cNvSpPr>
            <a:spLocks noGrp="1"/>
          </p:cNvSpPr>
          <p:nvPr>
            <p:ph type="body" sz="half" idx="2" hasCustomPrompt="1"/>
          </p:nvPr>
        </p:nvSpPr>
        <p:spPr>
          <a:xfrm>
            <a:off x="6105525" y="974041"/>
            <a:ext cx="5569384"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5F7E518A-932C-492F-A8D7-5B497BB5BC24}"/>
              </a:ext>
            </a:extLst>
          </p:cNvPr>
          <p:cNvSpPr>
            <a:spLocks noGrp="1"/>
          </p:cNvSpPr>
          <p:nvPr>
            <p:ph type="title"/>
          </p:nvPr>
        </p:nvSpPr>
        <p:spPr>
          <a:xfrm>
            <a:off x="6105525" y="376816"/>
            <a:ext cx="5569384"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51668355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Slide Layout MSSGP089">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9D7A92A-1491-4532-88A0-888AC02FB18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485C569F-EAC9-4C85-B75B-C387EACDF907}"/>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09FA3C98-ED41-460C-AF75-365D64547A22}"/>
              </a:ext>
            </a:extLst>
          </p:cNvPr>
          <p:cNvSpPr>
            <a:spLocks noGrp="1"/>
          </p:cNvSpPr>
          <p:nvPr>
            <p:ph type="pic" sz="quarter" idx="24" hasCustomPrompt="1"/>
          </p:nvPr>
        </p:nvSpPr>
        <p:spPr>
          <a:xfrm>
            <a:off x="4820618" y="1660112"/>
            <a:ext cx="2552815" cy="4192595"/>
          </a:xfrm>
          <a:custGeom>
            <a:avLst/>
            <a:gdLst>
              <a:gd name="connsiteX0" fmla="*/ 1914611 w 1914611"/>
              <a:gd name="connsiteY0" fmla="*/ 0 h 3144446"/>
              <a:gd name="connsiteX1" fmla="*/ 1914611 w 1914611"/>
              <a:gd name="connsiteY1" fmla="*/ 3144446 h 3144446"/>
              <a:gd name="connsiteX2" fmla="*/ 0 w 1914611"/>
              <a:gd name="connsiteY2" fmla="*/ 3144446 h 3144446"/>
              <a:gd name="connsiteX3" fmla="*/ 0 w 1914611"/>
              <a:gd name="connsiteY3" fmla="*/ 3071 h 3144446"/>
            </a:gdLst>
            <a:ahLst/>
            <a:cxnLst>
              <a:cxn ang="0">
                <a:pos x="connsiteX0" y="connsiteY0"/>
              </a:cxn>
              <a:cxn ang="0">
                <a:pos x="connsiteX1" y="connsiteY1"/>
              </a:cxn>
              <a:cxn ang="0">
                <a:pos x="connsiteX2" y="connsiteY2"/>
              </a:cxn>
              <a:cxn ang="0">
                <a:pos x="connsiteX3" y="connsiteY3"/>
              </a:cxn>
            </a:cxnLst>
            <a:rect l="l" t="t" r="r" b="b"/>
            <a:pathLst>
              <a:path w="1914611" h="3144446">
                <a:moveTo>
                  <a:pt x="1914611" y="0"/>
                </a:moveTo>
                <a:lnTo>
                  <a:pt x="1914611" y="3144446"/>
                </a:lnTo>
                <a:lnTo>
                  <a:pt x="0" y="3144446"/>
                </a:lnTo>
                <a:lnTo>
                  <a:pt x="0" y="3071"/>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38006539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Slide Layout MSSGP090">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852684A-F0CE-4FEF-9BA1-9283EE511BAD}"/>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A2AAE920-5A55-4FD1-BCF3-D3D499CA907B}"/>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25" name="Picture Placeholder 24">
            <a:extLst>
              <a:ext uri="{FF2B5EF4-FFF2-40B4-BE49-F238E27FC236}">
                <a16:creationId xmlns:a16="http://schemas.microsoft.com/office/drawing/2014/main" id="{EACB12B3-8D85-425A-A3BD-409809B9A8D5}"/>
              </a:ext>
            </a:extLst>
          </p:cNvPr>
          <p:cNvSpPr>
            <a:spLocks noGrp="1"/>
          </p:cNvSpPr>
          <p:nvPr>
            <p:ph type="pic" sz="quarter" idx="11" hasCustomPrompt="1"/>
          </p:nvPr>
        </p:nvSpPr>
        <p:spPr>
          <a:xfrm>
            <a:off x="507572" y="1998389"/>
            <a:ext cx="2236379" cy="3672899"/>
          </a:xfrm>
          <a:custGeom>
            <a:avLst/>
            <a:gdLst>
              <a:gd name="connsiteX0" fmla="*/ 1677284 w 1677284"/>
              <a:gd name="connsiteY0" fmla="*/ 0 h 2754674"/>
              <a:gd name="connsiteX1" fmla="*/ 1677284 w 1677284"/>
              <a:gd name="connsiteY1" fmla="*/ 2754674 h 2754674"/>
              <a:gd name="connsiteX2" fmla="*/ 0 w 1677284"/>
              <a:gd name="connsiteY2" fmla="*/ 2754674 h 2754674"/>
              <a:gd name="connsiteX3" fmla="*/ 0 w 1677284"/>
              <a:gd name="connsiteY3" fmla="*/ 2690 h 2754674"/>
            </a:gdLst>
            <a:ahLst/>
            <a:cxnLst>
              <a:cxn ang="0">
                <a:pos x="connsiteX0" y="connsiteY0"/>
              </a:cxn>
              <a:cxn ang="0">
                <a:pos x="connsiteX1" y="connsiteY1"/>
              </a:cxn>
              <a:cxn ang="0">
                <a:pos x="connsiteX2" y="connsiteY2"/>
              </a:cxn>
              <a:cxn ang="0">
                <a:pos x="connsiteX3" y="connsiteY3"/>
              </a:cxn>
            </a:cxnLst>
            <a:rect l="l" t="t" r="r" b="b"/>
            <a:pathLst>
              <a:path w="1677284" h="2754674">
                <a:moveTo>
                  <a:pt x="1677284" y="0"/>
                </a:moveTo>
                <a:lnTo>
                  <a:pt x="1677284" y="2754674"/>
                </a:lnTo>
                <a:lnTo>
                  <a:pt x="0" y="2754674"/>
                </a:lnTo>
                <a:lnTo>
                  <a:pt x="0" y="2690"/>
                </a:lnTo>
                <a:close/>
              </a:path>
            </a:pathLst>
          </a:custGeom>
          <a:solidFill>
            <a:schemeClr val="tx2">
              <a:lumMod val="10000"/>
              <a:lumOff val="90000"/>
            </a:schemeClr>
          </a:solidFill>
          <a:ln w="19050">
            <a:noFill/>
          </a:ln>
        </p:spPr>
        <p:txBody>
          <a:bodyPr wrap="square" lIns="0" tIns="0" rIns="0" bIns="640080" anchor="b">
            <a:noAutofit/>
          </a:bodyPr>
          <a:lstStyle>
            <a:lvl1pPr algn="ctr" rtl="0">
              <a:buNone/>
              <a:defRPr sz="1467">
                <a:solidFill>
                  <a:schemeClr val="tx1">
                    <a:lumMod val="75000"/>
                    <a:lumOff val="25000"/>
                  </a:schemeClr>
                </a:solidFill>
              </a:defRPr>
            </a:lvl1pPr>
          </a:lstStyle>
          <a:p>
            <a:r>
              <a:rPr lang="en-US" dirty="0"/>
              <a:t>Image Holder</a:t>
            </a:r>
          </a:p>
        </p:txBody>
      </p:sp>
      <p:sp>
        <p:nvSpPr>
          <p:cNvPr id="28" name="Picture Placeholder 27">
            <a:extLst>
              <a:ext uri="{FF2B5EF4-FFF2-40B4-BE49-F238E27FC236}">
                <a16:creationId xmlns:a16="http://schemas.microsoft.com/office/drawing/2014/main" id="{E77BFA74-8019-43F4-9E15-698C818A4E57}"/>
              </a:ext>
            </a:extLst>
          </p:cNvPr>
          <p:cNvSpPr>
            <a:spLocks noGrp="1"/>
          </p:cNvSpPr>
          <p:nvPr>
            <p:ph type="pic" sz="quarter" idx="13" hasCustomPrompt="1"/>
          </p:nvPr>
        </p:nvSpPr>
        <p:spPr>
          <a:xfrm>
            <a:off x="1982241" y="1998390"/>
            <a:ext cx="2236379" cy="3672899"/>
          </a:xfrm>
          <a:custGeom>
            <a:avLst/>
            <a:gdLst>
              <a:gd name="connsiteX0" fmla="*/ 1677284 w 1677284"/>
              <a:gd name="connsiteY0" fmla="*/ 0 h 2754674"/>
              <a:gd name="connsiteX1" fmla="*/ 1677284 w 1677284"/>
              <a:gd name="connsiteY1" fmla="*/ 2754674 h 2754674"/>
              <a:gd name="connsiteX2" fmla="*/ 0 w 1677284"/>
              <a:gd name="connsiteY2" fmla="*/ 2754674 h 2754674"/>
              <a:gd name="connsiteX3" fmla="*/ 0 w 1677284"/>
              <a:gd name="connsiteY3" fmla="*/ 2690 h 2754674"/>
            </a:gdLst>
            <a:ahLst/>
            <a:cxnLst>
              <a:cxn ang="0">
                <a:pos x="connsiteX0" y="connsiteY0"/>
              </a:cxn>
              <a:cxn ang="0">
                <a:pos x="connsiteX1" y="connsiteY1"/>
              </a:cxn>
              <a:cxn ang="0">
                <a:pos x="connsiteX2" y="connsiteY2"/>
              </a:cxn>
              <a:cxn ang="0">
                <a:pos x="connsiteX3" y="connsiteY3"/>
              </a:cxn>
            </a:cxnLst>
            <a:rect l="l" t="t" r="r" b="b"/>
            <a:pathLst>
              <a:path w="1677284" h="2754674">
                <a:moveTo>
                  <a:pt x="1677284" y="0"/>
                </a:moveTo>
                <a:lnTo>
                  <a:pt x="1677284" y="2754674"/>
                </a:lnTo>
                <a:lnTo>
                  <a:pt x="0" y="2754674"/>
                </a:lnTo>
                <a:lnTo>
                  <a:pt x="0" y="2690"/>
                </a:lnTo>
                <a:close/>
              </a:path>
            </a:pathLst>
          </a:custGeom>
          <a:solidFill>
            <a:schemeClr val="tx2">
              <a:lumMod val="10000"/>
              <a:lumOff val="90000"/>
            </a:schemeClr>
          </a:solidFill>
          <a:ln w="19050">
            <a:noFill/>
          </a:ln>
        </p:spPr>
        <p:txBody>
          <a:bodyPr wrap="square" lIns="0" tIns="0" rIns="0" bIns="6400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1955598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Slide Layout MSSGP09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7F3A8C4-89D1-41BB-98FA-0044CD754DAB}"/>
              </a:ext>
            </a:extLst>
          </p:cNvPr>
          <p:cNvSpPr>
            <a:spLocks noGrp="1"/>
          </p:cNvSpPr>
          <p:nvPr>
            <p:ph type="pic" sz="quarter" idx="11" hasCustomPrompt="1"/>
          </p:nvPr>
        </p:nvSpPr>
        <p:spPr>
          <a:xfrm>
            <a:off x="4295156" y="1401714"/>
            <a:ext cx="3598805" cy="4517221"/>
          </a:xfrm>
          <a:custGeom>
            <a:avLst/>
            <a:gdLst>
              <a:gd name="connsiteX0" fmla="*/ 15037 w 2699104"/>
              <a:gd name="connsiteY0" fmla="*/ 0 h 3387916"/>
              <a:gd name="connsiteX1" fmla="*/ 2686573 w 2699104"/>
              <a:gd name="connsiteY1" fmla="*/ 2504 h 3387916"/>
              <a:gd name="connsiteX2" fmla="*/ 2699104 w 2699104"/>
              <a:gd name="connsiteY2" fmla="*/ 17528 h 3387916"/>
              <a:gd name="connsiteX3" fmla="*/ 2699104 w 2699104"/>
              <a:gd name="connsiteY3" fmla="*/ 3375396 h 3387916"/>
              <a:gd name="connsiteX4" fmla="*/ 2684067 w 2699104"/>
              <a:gd name="connsiteY4" fmla="*/ 3387916 h 3387916"/>
              <a:gd name="connsiteX5" fmla="*/ 15037 w 2699104"/>
              <a:gd name="connsiteY5" fmla="*/ 3387916 h 3387916"/>
              <a:gd name="connsiteX6" fmla="*/ 0 w 2699104"/>
              <a:gd name="connsiteY6" fmla="*/ 3372892 h 3387916"/>
              <a:gd name="connsiteX7" fmla="*/ 2506 w 2699104"/>
              <a:gd name="connsiteY7" fmla="*/ 15024 h 3387916"/>
              <a:gd name="connsiteX8" fmla="*/ 15037 w 2699104"/>
              <a:gd name="connsiteY8" fmla="*/ 0 h 338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9104" h="3387916">
                <a:moveTo>
                  <a:pt x="15037" y="0"/>
                </a:moveTo>
                <a:cubicBezTo>
                  <a:pt x="2686573" y="2504"/>
                  <a:pt x="2686573" y="2504"/>
                  <a:pt x="2686573" y="2504"/>
                </a:cubicBezTo>
                <a:cubicBezTo>
                  <a:pt x="2694092" y="2504"/>
                  <a:pt x="2699104" y="7512"/>
                  <a:pt x="2699104" y="17528"/>
                </a:cubicBezTo>
                <a:cubicBezTo>
                  <a:pt x="2699104" y="3375396"/>
                  <a:pt x="2699104" y="3375396"/>
                  <a:pt x="2699104" y="3375396"/>
                </a:cubicBezTo>
                <a:cubicBezTo>
                  <a:pt x="2699104" y="3382908"/>
                  <a:pt x="2691586" y="3387916"/>
                  <a:pt x="2684067" y="3387916"/>
                </a:cubicBezTo>
                <a:cubicBezTo>
                  <a:pt x="15037" y="3387916"/>
                  <a:pt x="15037" y="3387916"/>
                  <a:pt x="15037" y="3387916"/>
                </a:cubicBezTo>
                <a:cubicBezTo>
                  <a:pt x="7518" y="3387916"/>
                  <a:pt x="0" y="3380404"/>
                  <a:pt x="0" y="3372892"/>
                </a:cubicBezTo>
                <a:cubicBezTo>
                  <a:pt x="2506" y="15024"/>
                  <a:pt x="2506" y="15024"/>
                  <a:pt x="2506" y="15024"/>
                </a:cubicBezTo>
                <a:cubicBezTo>
                  <a:pt x="2506" y="7512"/>
                  <a:pt x="7518" y="0"/>
                  <a:pt x="15037"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5" name="Text Placeholder 3">
            <a:extLst>
              <a:ext uri="{FF2B5EF4-FFF2-40B4-BE49-F238E27FC236}">
                <a16:creationId xmlns:a16="http://schemas.microsoft.com/office/drawing/2014/main" id="{72B6FE8D-2600-4002-9874-A040319BCC11}"/>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5FF5125E-9F4A-4FC2-87DC-E14585FB2484}"/>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26719457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Slide Layout MSSGP092">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D47F30A-8937-4C05-8F66-85CFFF4E9977}"/>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D19B8225-7C35-434D-AF36-23F432F91FCD}"/>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0" name="Picture Placeholder 9">
            <a:extLst>
              <a:ext uri="{FF2B5EF4-FFF2-40B4-BE49-F238E27FC236}">
                <a16:creationId xmlns:a16="http://schemas.microsoft.com/office/drawing/2014/main" id="{A8B6996E-B028-43F3-B5B3-C1672B8C67CD}"/>
              </a:ext>
            </a:extLst>
          </p:cNvPr>
          <p:cNvSpPr>
            <a:spLocks noGrp="1"/>
          </p:cNvSpPr>
          <p:nvPr>
            <p:ph type="pic" sz="quarter" idx="11" hasCustomPrompt="1"/>
          </p:nvPr>
        </p:nvSpPr>
        <p:spPr>
          <a:xfrm>
            <a:off x="6068133" y="1753371"/>
            <a:ext cx="5023088" cy="4036659"/>
          </a:xfrm>
          <a:custGeom>
            <a:avLst/>
            <a:gdLst>
              <a:gd name="connsiteX0" fmla="*/ 0 w 3767316"/>
              <a:gd name="connsiteY0" fmla="*/ 0 h 3027494"/>
              <a:gd name="connsiteX1" fmla="*/ 3767316 w 3767316"/>
              <a:gd name="connsiteY1" fmla="*/ 0 h 3027494"/>
              <a:gd name="connsiteX2" fmla="*/ 3767316 w 3767316"/>
              <a:gd name="connsiteY2" fmla="*/ 3027494 h 3027494"/>
              <a:gd name="connsiteX3" fmla="*/ 0 w 3767316"/>
              <a:gd name="connsiteY3" fmla="*/ 3027494 h 3027494"/>
            </a:gdLst>
            <a:ahLst/>
            <a:cxnLst>
              <a:cxn ang="0">
                <a:pos x="connsiteX0" y="connsiteY0"/>
              </a:cxn>
              <a:cxn ang="0">
                <a:pos x="connsiteX1" y="connsiteY1"/>
              </a:cxn>
              <a:cxn ang="0">
                <a:pos x="connsiteX2" y="connsiteY2"/>
              </a:cxn>
              <a:cxn ang="0">
                <a:pos x="connsiteX3" y="connsiteY3"/>
              </a:cxn>
            </a:cxnLst>
            <a:rect l="l" t="t" r="r" b="b"/>
            <a:pathLst>
              <a:path w="3767316" h="3027494">
                <a:moveTo>
                  <a:pt x="0" y="0"/>
                </a:moveTo>
                <a:lnTo>
                  <a:pt x="3767316" y="0"/>
                </a:lnTo>
                <a:lnTo>
                  <a:pt x="3767316" y="3027494"/>
                </a:lnTo>
                <a:lnTo>
                  <a:pt x="0" y="3027494"/>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8856692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Slide Layout MSSGP093">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C1F35FDD-3B79-43C6-B6B5-D5F28FCD8A5A}"/>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05436952-F8A2-45B2-A6DE-16B7317D9A73}"/>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40" name="Picture Placeholder 39">
            <a:extLst>
              <a:ext uri="{FF2B5EF4-FFF2-40B4-BE49-F238E27FC236}">
                <a16:creationId xmlns:a16="http://schemas.microsoft.com/office/drawing/2014/main" id="{EBB39E8D-191B-48E3-BAC4-84F26A8B95B5}"/>
              </a:ext>
            </a:extLst>
          </p:cNvPr>
          <p:cNvSpPr>
            <a:spLocks noGrp="1"/>
          </p:cNvSpPr>
          <p:nvPr>
            <p:ph type="pic" sz="quarter" idx="11" hasCustomPrompt="1"/>
          </p:nvPr>
        </p:nvSpPr>
        <p:spPr>
          <a:xfrm>
            <a:off x="621643" y="1782921"/>
            <a:ext cx="3156765" cy="3962371"/>
          </a:xfrm>
          <a:custGeom>
            <a:avLst/>
            <a:gdLst>
              <a:gd name="connsiteX0" fmla="*/ 13190 w 2367574"/>
              <a:gd name="connsiteY0" fmla="*/ 0 h 2971778"/>
              <a:gd name="connsiteX1" fmla="*/ 2356583 w 2367574"/>
              <a:gd name="connsiteY1" fmla="*/ 2196 h 2971778"/>
              <a:gd name="connsiteX2" fmla="*/ 2367574 w 2367574"/>
              <a:gd name="connsiteY2" fmla="*/ 15375 h 2971778"/>
              <a:gd name="connsiteX3" fmla="*/ 2367574 w 2367574"/>
              <a:gd name="connsiteY3" fmla="*/ 2960796 h 2971778"/>
              <a:gd name="connsiteX4" fmla="*/ 2354384 w 2367574"/>
              <a:gd name="connsiteY4" fmla="*/ 2971778 h 2971778"/>
              <a:gd name="connsiteX5" fmla="*/ 13190 w 2367574"/>
              <a:gd name="connsiteY5" fmla="*/ 2971778 h 2971778"/>
              <a:gd name="connsiteX6" fmla="*/ 0 w 2367574"/>
              <a:gd name="connsiteY6" fmla="*/ 2958600 h 2971778"/>
              <a:gd name="connsiteX7" fmla="*/ 2198 w 2367574"/>
              <a:gd name="connsiteY7" fmla="*/ 13179 h 2971778"/>
              <a:gd name="connsiteX8" fmla="*/ 13190 w 2367574"/>
              <a:gd name="connsiteY8" fmla="*/ 0 h 297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7574" h="2971778">
                <a:moveTo>
                  <a:pt x="13190" y="0"/>
                </a:moveTo>
                <a:cubicBezTo>
                  <a:pt x="2356583" y="2196"/>
                  <a:pt x="2356583" y="2196"/>
                  <a:pt x="2356583" y="2196"/>
                </a:cubicBezTo>
                <a:cubicBezTo>
                  <a:pt x="2363178" y="2196"/>
                  <a:pt x="2367574" y="6589"/>
                  <a:pt x="2367574" y="15375"/>
                </a:cubicBezTo>
                <a:cubicBezTo>
                  <a:pt x="2367574" y="2960796"/>
                  <a:pt x="2367574" y="2960796"/>
                  <a:pt x="2367574" y="2960796"/>
                </a:cubicBezTo>
                <a:cubicBezTo>
                  <a:pt x="2367574" y="2967385"/>
                  <a:pt x="2360979" y="2971778"/>
                  <a:pt x="2354384" y="2971778"/>
                </a:cubicBezTo>
                <a:cubicBezTo>
                  <a:pt x="13190" y="2971778"/>
                  <a:pt x="13190" y="2971778"/>
                  <a:pt x="13190" y="2971778"/>
                </a:cubicBezTo>
                <a:cubicBezTo>
                  <a:pt x="6595" y="2971778"/>
                  <a:pt x="0" y="2965189"/>
                  <a:pt x="0" y="2958600"/>
                </a:cubicBezTo>
                <a:cubicBezTo>
                  <a:pt x="2198" y="13179"/>
                  <a:pt x="2198" y="13179"/>
                  <a:pt x="2198" y="13179"/>
                </a:cubicBezTo>
                <a:cubicBezTo>
                  <a:pt x="2198" y="6589"/>
                  <a:pt x="6595" y="0"/>
                  <a:pt x="13190"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43" name="Picture Placeholder 42">
            <a:extLst>
              <a:ext uri="{FF2B5EF4-FFF2-40B4-BE49-F238E27FC236}">
                <a16:creationId xmlns:a16="http://schemas.microsoft.com/office/drawing/2014/main" id="{62D85B24-194A-455B-A702-E6E0F30AE9E6}"/>
              </a:ext>
            </a:extLst>
          </p:cNvPr>
          <p:cNvSpPr>
            <a:spLocks noGrp="1"/>
          </p:cNvSpPr>
          <p:nvPr>
            <p:ph type="pic" sz="quarter" idx="12" hasCustomPrompt="1"/>
          </p:nvPr>
        </p:nvSpPr>
        <p:spPr>
          <a:xfrm>
            <a:off x="3320949" y="3231713"/>
            <a:ext cx="1627880" cy="2673536"/>
          </a:xfrm>
          <a:custGeom>
            <a:avLst/>
            <a:gdLst>
              <a:gd name="connsiteX0" fmla="*/ 1220910 w 1220910"/>
              <a:gd name="connsiteY0" fmla="*/ 0 h 2005152"/>
              <a:gd name="connsiteX1" fmla="*/ 1220910 w 1220910"/>
              <a:gd name="connsiteY1" fmla="*/ 2005152 h 2005152"/>
              <a:gd name="connsiteX2" fmla="*/ 0 w 1220910"/>
              <a:gd name="connsiteY2" fmla="*/ 2005152 h 2005152"/>
              <a:gd name="connsiteX3" fmla="*/ 0 w 1220910"/>
              <a:gd name="connsiteY3" fmla="*/ 1958 h 2005152"/>
            </a:gdLst>
            <a:ahLst/>
            <a:cxnLst>
              <a:cxn ang="0">
                <a:pos x="connsiteX0" y="connsiteY0"/>
              </a:cxn>
              <a:cxn ang="0">
                <a:pos x="connsiteX1" y="connsiteY1"/>
              </a:cxn>
              <a:cxn ang="0">
                <a:pos x="connsiteX2" y="connsiteY2"/>
              </a:cxn>
              <a:cxn ang="0">
                <a:pos x="connsiteX3" y="connsiteY3"/>
              </a:cxn>
            </a:cxnLst>
            <a:rect l="l" t="t" r="r" b="b"/>
            <a:pathLst>
              <a:path w="1220910" h="2005152">
                <a:moveTo>
                  <a:pt x="1220910" y="0"/>
                </a:moveTo>
                <a:lnTo>
                  <a:pt x="1220910" y="2005152"/>
                </a:lnTo>
                <a:lnTo>
                  <a:pt x="0" y="2005152"/>
                </a:lnTo>
                <a:lnTo>
                  <a:pt x="0" y="195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1795189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Slide Layout MSSGP094">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3174EFDB-5850-4D3D-8AB7-E6F2916A3875}"/>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7" name="Title 2">
            <a:extLst>
              <a:ext uri="{FF2B5EF4-FFF2-40B4-BE49-F238E27FC236}">
                <a16:creationId xmlns:a16="http://schemas.microsoft.com/office/drawing/2014/main" id="{FB64E8C1-1254-4DED-9395-E37237CD5477}"/>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32" name="Picture Placeholder 31">
            <a:extLst>
              <a:ext uri="{FF2B5EF4-FFF2-40B4-BE49-F238E27FC236}">
                <a16:creationId xmlns:a16="http://schemas.microsoft.com/office/drawing/2014/main" id="{57B9A82C-DB67-4F35-AF31-AA1FC0DE6114}"/>
              </a:ext>
            </a:extLst>
          </p:cNvPr>
          <p:cNvSpPr>
            <a:spLocks noGrp="1"/>
          </p:cNvSpPr>
          <p:nvPr>
            <p:ph type="pic" sz="quarter" idx="11" hasCustomPrompt="1"/>
          </p:nvPr>
        </p:nvSpPr>
        <p:spPr>
          <a:xfrm>
            <a:off x="1010798" y="1806838"/>
            <a:ext cx="5191775" cy="3202877"/>
          </a:xfrm>
          <a:custGeom>
            <a:avLst/>
            <a:gdLst>
              <a:gd name="connsiteX0" fmla="*/ 0 w 3893831"/>
              <a:gd name="connsiteY0" fmla="*/ 0 h 2402158"/>
              <a:gd name="connsiteX1" fmla="*/ 3893831 w 3893831"/>
              <a:gd name="connsiteY1" fmla="*/ 0 h 2402158"/>
              <a:gd name="connsiteX2" fmla="*/ 3893831 w 3893831"/>
              <a:gd name="connsiteY2" fmla="*/ 2402158 h 2402158"/>
              <a:gd name="connsiteX3" fmla="*/ 0 w 3893831"/>
              <a:gd name="connsiteY3" fmla="*/ 2402158 h 2402158"/>
            </a:gdLst>
            <a:ahLst/>
            <a:cxnLst>
              <a:cxn ang="0">
                <a:pos x="connsiteX0" y="connsiteY0"/>
              </a:cxn>
              <a:cxn ang="0">
                <a:pos x="connsiteX1" y="connsiteY1"/>
              </a:cxn>
              <a:cxn ang="0">
                <a:pos x="connsiteX2" y="connsiteY2"/>
              </a:cxn>
              <a:cxn ang="0">
                <a:pos x="connsiteX3" y="connsiteY3"/>
              </a:cxn>
            </a:cxnLst>
            <a:rect l="l" t="t" r="r" b="b"/>
            <a:pathLst>
              <a:path w="3893831" h="2402158">
                <a:moveTo>
                  <a:pt x="0" y="0"/>
                </a:moveTo>
                <a:lnTo>
                  <a:pt x="3893831" y="0"/>
                </a:lnTo>
                <a:lnTo>
                  <a:pt x="3893831" y="2402158"/>
                </a:lnTo>
                <a:lnTo>
                  <a:pt x="0" y="240215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35" name="Picture Placeholder 34">
            <a:extLst>
              <a:ext uri="{FF2B5EF4-FFF2-40B4-BE49-F238E27FC236}">
                <a16:creationId xmlns:a16="http://schemas.microsoft.com/office/drawing/2014/main" id="{63B0CB26-5486-4C83-B460-3057FA678CA1}"/>
              </a:ext>
            </a:extLst>
          </p:cNvPr>
          <p:cNvSpPr>
            <a:spLocks noGrp="1"/>
          </p:cNvSpPr>
          <p:nvPr>
            <p:ph type="pic" sz="quarter" idx="12" hasCustomPrompt="1"/>
          </p:nvPr>
        </p:nvSpPr>
        <p:spPr>
          <a:xfrm>
            <a:off x="5545723" y="3226473"/>
            <a:ext cx="2000652" cy="2511219"/>
          </a:xfrm>
          <a:custGeom>
            <a:avLst/>
            <a:gdLst>
              <a:gd name="connsiteX0" fmla="*/ 8359 w 1500489"/>
              <a:gd name="connsiteY0" fmla="*/ 0 h 1883414"/>
              <a:gd name="connsiteX1" fmla="*/ 1493523 w 1500489"/>
              <a:gd name="connsiteY1" fmla="*/ 1392 h 1883414"/>
              <a:gd name="connsiteX2" fmla="*/ 1500489 w 1500489"/>
              <a:gd name="connsiteY2" fmla="*/ 9744 h 1883414"/>
              <a:gd name="connsiteX3" fmla="*/ 1500489 w 1500489"/>
              <a:gd name="connsiteY3" fmla="*/ 1876454 h 1883414"/>
              <a:gd name="connsiteX4" fmla="*/ 1492130 w 1500489"/>
              <a:gd name="connsiteY4" fmla="*/ 1883414 h 1883414"/>
              <a:gd name="connsiteX5" fmla="*/ 8359 w 1500489"/>
              <a:gd name="connsiteY5" fmla="*/ 1883414 h 1883414"/>
              <a:gd name="connsiteX6" fmla="*/ 0 w 1500489"/>
              <a:gd name="connsiteY6" fmla="*/ 1875062 h 1883414"/>
              <a:gd name="connsiteX7" fmla="*/ 1393 w 1500489"/>
              <a:gd name="connsiteY7" fmla="*/ 8352 h 1883414"/>
              <a:gd name="connsiteX8" fmla="*/ 8359 w 1500489"/>
              <a:gd name="connsiteY8" fmla="*/ 0 h 18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489" h="1883414">
                <a:moveTo>
                  <a:pt x="8359" y="0"/>
                </a:moveTo>
                <a:cubicBezTo>
                  <a:pt x="1493523" y="1392"/>
                  <a:pt x="1493523" y="1392"/>
                  <a:pt x="1493523" y="1392"/>
                </a:cubicBezTo>
                <a:cubicBezTo>
                  <a:pt x="1497703" y="1392"/>
                  <a:pt x="1500489" y="4176"/>
                  <a:pt x="1500489" y="9744"/>
                </a:cubicBezTo>
                <a:cubicBezTo>
                  <a:pt x="1500489" y="1876454"/>
                  <a:pt x="1500489" y="1876454"/>
                  <a:pt x="1500489" y="1876454"/>
                </a:cubicBezTo>
                <a:cubicBezTo>
                  <a:pt x="1500489" y="1880630"/>
                  <a:pt x="1496310" y="1883414"/>
                  <a:pt x="1492130" y="1883414"/>
                </a:cubicBezTo>
                <a:cubicBezTo>
                  <a:pt x="8359" y="1883414"/>
                  <a:pt x="8359" y="1883414"/>
                  <a:pt x="8359" y="1883414"/>
                </a:cubicBezTo>
                <a:cubicBezTo>
                  <a:pt x="4180" y="1883414"/>
                  <a:pt x="0" y="1879238"/>
                  <a:pt x="0" y="1875062"/>
                </a:cubicBezTo>
                <a:cubicBezTo>
                  <a:pt x="1393" y="8352"/>
                  <a:pt x="1393" y="8352"/>
                  <a:pt x="1393" y="8352"/>
                </a:cubicBezTo>
                <a:cubicBezTo>
                  <a:pt x="1393" y="4176"/>
                  <a:pt x="4180" y="0"/>
                  <a:pt x="8359"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4090797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4000" y="273051"/>
            <a:ext cx="6604000" cy="946150"/>
          </a:xfrm>
        </p:spPr>
        <p:txBody>
          <a:bodyPr anchor="ctr">
            <a:noAutofit/>
          </a:bodyPr>
          <a:lstStyle>
            <a:lvl1pPr algn="l">
              <a:defRPr sz="4000" b="0"/>
            </a:lvl1pPr>
          </a:lstStyle>
          <a:p>
            <a:r>
              <a:rPr lang="en-US"/>
              <a:t>Click to edit Master title style</a:t>
            </a:r>
            <a:endParaRPr lang="en-US" dirty="0"/>
          </a:p>
        </p:txBody>
      </p:sp>
      <p:sp>
        <p:nvSpPr>
          <p:cNvPr id="3" name="Content Placeholder 2"/>
          <p:cNvSpPr>
            <a:spLocks noGrp="1"/>
          </p:cNvSpPr>
          <p:nvPr>
            <p:ph idx="1"/>
          </p:nvPr>
        </p:nvSpPr>
        <p:spPr>
          <a:xfrm>
            <a:off x="585216" y="1828800"/>
            <a:ext cx="10997184" cy="44256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F4F13DFF-4F8D-4771-890D-976895D0CE52}" type="datetime1">
              <a:rPr lang="en-US" smtClean="0"/>
              <a:t>10/4/2022</a:t>
            </a:fld>
            <a:endParaRPr lang="en-US"/>
          </a:p>
        </p:txBody>
      </p:sp>
      <p:sp>
        <p:nvSpPr>
          <p:cNvPr id="6" name="Footer Placeholder 5"/>
          <p:cNvSpPr>
            <a:spLocks noGrp="1"/>
          </p:cNvSpPr>
          <p:nvPr>
            <p:ph type="ftr" sz="quarter" idx="11"/>
          </p:nvPr>
        </p:nvSpPr>
        <p:spPr/>
        <p:txBody>
          <a:bodyPr/>
          <a:lstStyle/>
          <a:p>
            <a:pPr>
              <a:defRPr/>
            </a:pPr>
            <a:r>
              <a:rPr lang="en-US"/>
              <a:t>DRAFT PRESENTATION</a:t>
            </a:r>
          </a:p>
        </p:txBody>
      </p:sp>
      <p:sp>
        <p:nvSpPr>
          <p:cNvPr id="7" name="Slide Number Placeholder 6"/>
          <p:cNvSpPr>
            <a:spLocks noGrp="1"/>
          </p:cNvSpPr>
          <p:nvPr>
            <p:ph type="sldNum" sz="quarter" idx="12"/>
          </p:nvPr>
        </p:nvSpPr>
        <p:spPr/>
        <p:txBody>
          <a:bodyPr/>
          <a:lstStyle/>
          <a:p>
            <a:pPr>
              <a:defRPr/>
            </a:pPr>
            <a:fld id="{9534C340-B81F-4EBE-8814-1A5C94F19718}" type="slidenum">
              <a:rPr lang="en-US" smtClean="0"/>
              <a:pPr>
                <a:defRPr/>
              </a:pPr>
              <a:t>‹#›</a:t>
            </a:fld>
            <a:endParaRPr lang="en-US"/>
          </a:p>
        </p:txBody>
      </p:sp>
      <p:sp>
        <p:nvSpPr>
          <p:cNvPr id="8" name="Rectangle 7"/>
          <p:cNvSpPr/>
          <p:nvPr/>
        </p:nvSpPr>
        <p:spPr>
          <a:xfrm>
            <a:off x="8229600" y="161544"/>
            <a:ext cx="3962400" cy="1152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half" idx="2"/>
          </p:nvPr>
        </p:nvSpPr>
        <p:spPr>
          <a:xfrm>
            <a:off x="8331200" y="274320"/>
            <a:ext cx="36576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30953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Slide Layout MSSGP095">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8286264-E732-4931-A188-3914BA72338C}"/>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F6D79169-6700-4674-AFE6-3590DE1F9F9E}"/>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54" name="Picture Placeholder 53">
            <a:extLst>
              <a:ext uri="{FF2B5EF4-FFF2-40B4-BE49-F238E27FC236}">
                <a16:creationId xmlns:a16="http://schemas.microsoft.com/office/drawing/2014/main" id="{809D72E9-ABEE-4BF3-A0D3-5165A196FCEE}"/>
              </a:ext>
            </a:extLst>
          </p:cNvPr>
          <p:cNvSpPr>
            <a:spLocks noGrp="1"/>
          </p:cNvSpPr>
          <p:nvPr>
            <p:ph type="pic" sz="quarter" idx="11" hasCustomPrompt="1"/>
          </p:nvPr>
        </p:nvSpPr>
        <p:spPr>
          <a:xfrm>
            <a:off x="4293377" y="1198807"/>
            <a:ext cx="4316433" cy="2433703"/>
          </a:xfrm>
          <a:custGeom>
            <a:avLst/>
            <a:gdLst>
              <a:gd name="connsiteX0" fmla="*/ 0 w 3237325"/>
              <a:gd name="connsiteY0" fmla="*/ 0 h 1825277"/>
              <a:gd name="connsiteX1" fmla="*/ 3237325 w 3237325"/>
              <a:gd name="connsiteY1" fmla="*/ 0 h 1825277"/>
              <a:gd name="connsiteX2" fmla="*/ 3237325 w 3237325"/>
              <a:gd name="connsiteY2" fmla="*/ 1825277 h 1825277"/>
              <a:gd name="connsiteX3" fmla="*/ 0 w 3237325"/>
              <a:gd name="connsiteY3" fmla="*/ 1825277 h 1825277"/>
            </a:gdLst>
            <a:ahLst/>
            <a:cxnLst>
              <a:cxn ang="0">
                <a:pos x="connsiteX0" y="connsiteY0"/>
              </a:cxn>
              <a:cxn ang="0">
                <a:pos x="connsiteX1" y="connsiteY1"/>
              </a:cxn>
              <a:cxn ang="0">
                <a:pos x="connsiteX2" y="connsiteY2"/>
              </a:cxn>
              <a:cxn ang="0">
                <a:pos x="connsiteX3" y="connsiteY3"/>
              </a:cxn>
            </a:cxnLst>
            <a:rect l="l" t="t" r="r" b="b"/>
            <a:pathLst>
              <a:path w="3237325" h="1825277">
                <a:moveTo>
                  <a:pt x="0" y="0"/>
                </a:moveTo>
                <a:lnTo>
                  <a:pt x="3237325" y="0"/>
                </a:lnTo>
                <a:lnTo>
                  <a:pt x="3237325" y="1825277"/>
                </a:lnTo>
                <a:lnTo>
                  <a:pt x="0" y="1825277"/>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333">
                <a:solidFill>
                  <a:schemeClr val="tx1">
                    <a:lumMod val="75000"/>
                    <a:lumOff val="25000"/>
                  </a:schemeClr>
                </a:solidFill>
              </a:defRPr>
            </a:lvl1pPr>
          </a:lstStyle>
          <a:p>
            <a:r>
              <a:rPr lang="en-US" dirty="0"/>
              <a:t>Image Holder</a:t>
            </a:r>
          </a:p>
        </p:txBody>
      </p:sp>
      <p:sp>
        <p:nvSpPr>
          <p:cNvPr id="57" name="Picture Placeholder 56">
            <a:extLst>
              <a:ext uri="{FF2B5EF4-FFF2-40B4-BE49-F238E27FC236}">
                <a16:creationId xmlns:a16="http://schemas.microsoft.com/office/drawing/2014/main" id="{AA007D32-61EC-41B3-B47E-08AF1A3154EE}"/>
              </a:ext>
            </a:extLst>
          </p:cNvPr>
          <p:cNvSpPr>
            <a:spLocks noGrp="1"/>
          </p:cNvSpPr>
          <p:nvPr>
            <p:ph type="pic" sz="quarter" idx="12" hasCustomPrompt="1"/>
          </p:nvPr>
        </p:nvSpPr>
        <p:spPr>
          <a:xfrm>
            <a:off x="3045446" y="2872390"/>
            <a:ext cx="3030589" cy="1869613"/>
          </a:xfrm>
          <a:custGeom>
            <a:avLst/>
            <a:gdLst>
              <a:gd name="connsiteX0" fmla="*/ 0 w 2272942"/>
              <a:gd name="connsiteY0" fmla="*/ 0 h 1402210"/>
              <a:gd name="connsiteX1" fmla="*/ 2272942 w 2272942"/>
              <a:gd name="connsiteY1" fmla="*/ 0 h 1402210"/>
              <a:gd name="connsiteX2" fmla="*/ 2272942 w 2272942"/>
              <a:gd name="connsiteY2" fmla="*/ 1402210 h 1402210"/>
              <a:gd name="connsiteX3" fmla="*/ 0 w 2272942"/>
              <a:gd name="connsiteY3" fmla="*/ 1402210 h 1402210"/>
            </a:gdLst>
            <a:ahLst/>
            <a:cxnLst>
              <a:cxn ang="0">
                <a:pos x="connsiteX0" y="connsiteY0"/>
              </a:cxn>
              <a:cxn ang="0">
                <a:pos x="connsiteX1" y="connsiteY1"/>
              </a:cxn>
              <a:cxn ang="0">
                <a:pos x="connsiteX2" y="connsiteY2"/>
              </a:cxn>
              <a:cxn ang="0">
                <a:pos x="connsiteX3" y="connsiteY3"/>
              </a:cxn>
            </a:cxnLst>
            <a:rect l="l" t="t" r="r" b="b"/>
            <a:pathLst>
              <a:path w="2272942" h="1402210">
                <a:moveTo>
                  <a:pt x="0" y="0"/>
                </a:moveTo>
                <a:lnTo>
                  <a:pt x="2272942" y="0"/>
                </a:lnTo>
                <a:lnTo>
                  <a:pt x="2272942" y="1402210"/>
                </a:lnTo>
                <a:lnTo>
                  <a:pt x="0" y="1402210"/>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333">
                <a:solidFill>
                  <a:schemeClr val="tx1">
                    <a:lumMod val="75000"/>
                    <a:lumOff val="25000"/>
                  </a:schemeClr>
                </a:solidFill>
              </a:defRPr>
            </a:lvl1pPr>
          </a:lstStyle>
          <a:p>
            <a:r>
              <a:rPr lang="en-US" dirty="0"/>
              <a:t>Image Holder</a:t>
            </a:r>
          </a:p>
        </p:txBody>
      </p:sp>
      <p:sp>
        <p:nvSpPr>
          <p:cNvPr id="60" name="Picture Placeholder 59">
            <a:extLst>
              <a:ext uri="{FF2B5EF4-FFF2-40B4-BE49-F238E27FC236}">
                <a16:creationId xmlns:a16="http://schemas.microsoft.com/office/drawing/2014/main" id="{2BCD513E-F292-4C10-91F9-61EAB1737B40}"/>
              </a:ext>
            </a:extLst>
          </p:cNvPr>
          <p:cNvSpPr>
            <a:spLocks noGrp="1"/>
          </p:cNvSpPr>
          <p:nvPr>
            <p:ph type="pic" sz="quarter" idx="13" hasCustomPrompt="1"/>
          </p:nvPr>
        </p:nvSpPr>
        <p:spPr>
          <a:xfrm>
            <a:off x="7774653" y="2694756"/>
            <a:ext cx="1605371" cy="2015061"/>
          </a:xfrm>
          <a:custGeom>
            <a:avLst/>
            <a:gdLst>
              <a:gd name="connsiteX0" fmla="*/ 6707 w 1204028"/>
              <a:gd name="connsiteY0" fmla="*/ 0 h 1511296"/>
              <a:gd name="connsiteX1" fmla="*/ 1198438 w 1204028"/>
              <a:gd name="connsiteY1" fmla="*/ 1117 h 1511296"/>
              <a:gd name="connsiteX2" fmla="*/ 1204028 w 1204028"/>
              <a:gd name="connsiteY2" fmla="*/ 7819 h 1511296"/>
              <a:gd name="connsiteX3" fmla="*/ 1204028 w 1204028"/>
              <a:gd name="connsiteY3" fmla="*/ 1505711 h 1511296"/>
              <a:gd name="connsiteX4" fmla="*/ 1197321 w 1204028"/>
              <a:gd name="connsiteY4" fmla="*/ 1511296 h 1511296"/>
              <a:gd name="connsiteX5" fmla="*/ 6707 w 1204028"/>
              <a:gd name="connsiteY5" fmla="*/ 1511296 h 1511296"/>
              <a:gd name="connsiteX6" fmla="*/ 0 w 1204028"/>
              <a:gd name="connsiteY6" fmla="*/ 1504594 h 1511296"/>
              <a:gd name="connsiteX7" fmla="*/ 1118 w 1204028"/>
              <a:gd name="connsiteY7" fmla="*/ 6702 h 1511296"/>
              <a:gd name="connsiteX8" fmla="*/ 6707 w 1204028"/>
              <a:gd name="connsiteY8" fmla="*/ 0 h 151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4028" h="1511296">
                <a:moveTo>
                  <a:pt x="6707" y="0"/>
                </a:moveTo>
                <a:cubicBezTo>
                  <a:pt x="1198438" y="1117"/>
                  <a:pt x="1198438" y="1117"/>
                  <a:pt x="1198438" y="1117"/>
                </a:cubicBezTo>
                <a:cubicBezTo>
                  <a:pt x="1201792" y="1117"/>
                  <a:pt x="1204028" y="3351"/>
                  <a:pt x="1204028" y="7819"/>
                </a:cubicBezTo>
                <a:cubicBezTo>
                  <a:pt x="1204028" y="1505711"/>
                  <a:pt x="1204028" y="1505711"/>
                  <a:pt x="1204028" y="1505711"/>
                </a:cubicBezTo>
                <a:cubicBezTo>
                  <a:pt x="1204028" y="1509062"/>
                  <a:pt x="1200674" y="1511296"/>
                  <a:pt x="1197321" y="1511296"/>
                </a:cubicBezTo>
                <a:cubicBezTo>
                  <a:pt x="6707" y="1511296"/>
                  <a:pt x="6707" y="1511296"/>
                  <a:pt x="6707" y="1511296"/>
                </a:cubicBezTo>
                <a:cubicBezTo>
                  <a:pt x="3354" y="1511296"/>
                  <a:pt x="0" y="1507945"/>
                  <a:pt x="0" y="1504594"/>
                </a:cubicBezTo>
                <a:cubicBezTo>
                  <a:pt x="1118" y="6702"/>
                  <a:pt x="1118" y="6702"/>
                  <a:pt x="1118" y="6702"/>
                </a:cubicBezTo>
                <a:cubicBezTo>
                  <a:pt x="1118" y="3351"/>
                  <a:pt x="3354" y="0"/>
                  <a:pt x="6707" y="0"/>
                </a:cubicBezTo>
                <a:close/>
              </a:path>
            </a:pathLst>
          </a:custGeom>
          <a:solidFill>
            <a:schemeClr val="tx2">
              <a:lumMod val="10000"/>
              <a:lumOff val="90000"/>
            </a:schemeClr>
          </a:solidFill>
          <a:ln w="19050">
            <a:noFill/>
          </a:ln>
        </p:spPr>
        <p:txBody>
          <a:bodyPr wrap="square" lIns="0" tIns="91440" rIns="0" bIns="274320" anchor="b">
            <a:noAutofit/>
          </a:bodyPr>
          <a:lstStyle>
            <a:lvl1pPr algn="ctr" rtl="0">
              <a:buNone/>
              <a:defRPr sz="1067">
                <a:solidFill>
                  <a:schemeClr val="tx1">
                    <a:lumMod val="75000"/>
                    <a:lumOff val="25000"/>
                  </a:schemeClr>
                </a:solidFill>
              </a:defRPr>
            </a:lvl1pPr>
          </a:lstStyle>
          <a:p>
            <a:r>
              <a:rPr lang="en-US" dirty="0"/>
              <a:t>Image Holder</a:t>
            </a:r>
          </a:p>
        </p:txBody>
      </p:sp>
      <p:sp>
        <p:nvSpPr>
          <p:cNvPr id="63" name="Picture Placeholder 62">
            <a:extLst>
              <a:ext uri="{FF2B5EF4-FFF2-40B4-BE49-F238E27FC236}">
                <a16:creationId xmlns:a16="http://schemas.microsoft.com/office/drawing/2014/main" id="{EC5D771B-0A3E-4DB6-9F03-1DBCC2E7D67D}"/>
              </a:ext>
            </a:extLst>
          </p:cNvPr>
          <p:cNvSpPr>
            <a:spLocks noGrp="1"/>
          </p:cNvSpPr>
          <p:nvPr>
            <p:ph type="pic" sz="quarter" idx="14" hasCustomPrompt="1"/>
          </p:nvPr>
        </p:nvSpPr>
        <p:spPr>
          <a:xfrm>
            <a:off x="9178910" y="3745191"/>
            <a:ext cx="652231" cy="1071187"/>
          </a:xfrm>
          <a:custGeom>
            <a:avLst/>
            <a:gdLst>
              <a:gd name="connsiteX0" fmla="*/ 489173 w 489173"/>
              <a:gd name="connsiteY0" fmla="*/ 0 h 803390"/>
              <a:gd name="connsiteX1" fmla="*/ 489173 w 489173"/>
              <a:gd name="connsiteY1" fmla="*/ 803390 h 803390"/>
              <a:gd name="connsiteX2" fmla="*/ 0 w 489173"/>
              <a:gd name="connsiteY2" fmla="*/ 803390 h 803390"/>
              <a:gd name="connsiteX3" fmla="*/ 0 w 489173"/>
              <a:gd name="connsiteY3" fmla="*/ 784 h 803390"/>
            </a:gdLst>
            <a:ahLst/>
            <a:cxnLst>
              <a:cxn ang="0">
                <a:pos x="connsiteX0" y="connsiteY0"/>
              </a:cxn>
              <a:cxn ang="0">
                <a:pos x="connsiteX1" y="connsiteY1"/>
              </a:cxn>
              <a:cxn ang="0">
                <a:pos x="connsiteX2" y="connsiteY2"/>
              </a:cxn>
              <a:cxn ang="0">
                <a:pos x="connsiteX3" y="connsiteY3"/>
              </a:cxn>
            </a:cxnLst>
            <a:rect l="l" t="t" r="r" b="b"/>
            <a:pathLst>
              <a:path w="489173" h="803390">
                <a:moveTo>
                  <a:pt x="489173" y="0"/>
                </a:moveTo>
                <a:lnTo>
                  <a:pt x="489173" y="803390"/>
                </a:lnTo>
                <a:lnTo>
                  <a:pt x="0" y="803390"/>
                </a:lnTo>
                <a:lnTo>
                  <a:pt x="0" y="784"/>
                </a:lnTo>
                <a:close/>
              </a:path>
            </a:pathLst>
          </a:custGeom>
          <a:solidFill>
            <a:schemeClr val="tx2">
              <a:lumMod val="10000"/>
              <a:lumOff val="90000"/>
            </a:schemeClr>
          </a:solidFill>
          <a:ln w="19050">
            <a:noFill/>
          </a:ln>
        </p:spPr>
        <p:txBody>
          <a:bodyPr wrap="square" lIns="0" tIns="0" rIns="0" bIns="182880" anchor="b">
            <a:noAutofit/>
          </a:bodyPr>
          <a:lstStyle>
            <a:lvl1pPr algn="ctr" rtl="0">
              <a:buNone/>
              <a:defRPr sz="40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4110268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Slide Layout MSSGP096">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DC85B783-349A-4623-B1A1-B50E02397E12}"/>
              </a:ext>
            </a:extLst>
          </p:cNvPr>
          <p:cNvSpPr>
            <a:spLocks noGrp="1"/>
          </p:cNvSpPr>
          <p:nvPr>
            <p:ph type="pic" sz="quarter" idx="12" hasCustomPrompt="1"/>
          </p:nvPr>
        </p:nvSpPr>
        <p:spPr>
          <a:xfrm>
            <a:off x="7733556" y="2374708"/>
            <a:ext cx="2750669" cy="1696925"/>
          </a:xfrm>
          <a:custGeom>
            <a:avLst/>
            <a:gdLst>
              <a:gd name="connsiteX0" fmla="*/ 0 w 2063002"/>
              <a:gd name="connsiteY0" fmla="*/ 0 h 1272694"/>
              <a:gd name="connsiteX1" fmla="*/ 2063002 w 2063002"/>
              <a:gd name="connsiteY1" fmla="*/ 0 h 1272694"/>
              <a:gd name="connsiteX2" fmla="*/ 2063002 w 2063002"/>
              <a:gd name="connsiteY2" fmla="*/ 1272694 h 1272694"/>
              <a:gd name="connsiteX3" fmla="*/ 0 w 2063002"/>
              <a:gd name="connsiteY3" fmla="*/ 1272694 h 1272694"/>
            </a:gdLst>
            <a:ahLst/>
            <a:cxnLst>
              <a:cxn ang="0">
                <a:pos x="connsiteX0" y="connsiteY0"/>
              </a:cxn>
              <a:cxn ang="0">
                <a:pos x="connsiteX1" y="connsiteY1"/>
              </a:cxn>
              <a:cxn ang="0">
                <a:pos x="connsiteX2" y="connsiteY2"/>
              </a:cxn>
              <a:cxn ang="0">
                <a:pos x="connsiteX3" y="connsiteY3"/>
              </a:cxn>
            </a:cxnLst>
            <a:rect l="l" t="t" r="r" b="b"/>
            <a:pathLst>
              <a:path w="2063002" h="1272694">
                <a:moveTo>
                  <a:pt x="0" y="0"/>
                </a:moveTo>
                <a:lnTo>
                  <a:pt x="2063002" y="0"/>
                </a:lnTo>
                <a:lnTo>
                  <a:pt x="2063002" y="1272694"/>
                </a:lnTo>
                <a:lnTo>
                  <a:pt x="0" y="1272694"/>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
        <p:nvSpPr>
          <p:cNvPr id="34" name="Picture Placeholder 33">
            <a:extLst>
              <a:ext uri="{FF2B5EF4-FFF2-40B4-BE49-F238E27FC236}">
                <a16:creationId xmlns:a16="http://schemas.microsoft.com/office/drawing/2014/main" id="{050DE4D1-899F-4EC8-86AB-54D3FF3B9798}"/>
              </a:ext>
            </a:extLst>
          </p:cNvPr>
          <p:cNvSpPr>
            <a:spLocks noGrp="1"/>
          </p:cNvSpPr>
          <p:nvPr>
            <p:ph type="pic" sz="quarter" idx="13" hasCustomPrompt="1"/>
          </p:nvPr>
        </p:nvSpPr>
        <p:spPr>
          <a:xfrm>
            <a:off x="1721460" y="2374708"/>
            <a:ext cx="2750669" cy="1696925"/>
          </a:xfrm>
          <a:custGeom>
            <a:avLst/>
            <a:gdLst>
              <a:gd name="connsiteX0" fmla="*/ 0 w 2063002"/>
              <a:gd name="connsiteY0" fmla="*/ 0 h 1272694"/>
              <a:gd name="connsiteX1" fmla="*/ 2063002 w 2063002"/>
              <a:gd name="connsiteY1" fmla="*/ 0 h 1272694"/>
              <a:gd name="connsiteX2" fmla="*/ 2063002 w 2063002"/>
              <a:gd name="connsiteY2" fmla="*/ 1272694 h 1272694"/>
              <a:gd name="connsiteX3" fmla="*/ 0 w 2063002"/>
              <a:gd name="connsiteY3" fmla="*/ 1272694 h 1272694"/>
            </a:gdLst>
            <a:ahLst/>
            <a:cxnLst>
              <a:cxn ang="0">
                <a:pos x="connsiteX0" y="connsiteY0"/>
              </a:cxn>
              <a:cxn ang="0">
                <a:pos x="connsiteX1" y="connsiteY1"/>
              </a:cxn>
              <a:cxn ang="0">
                <a:pos x="connsiteX2" y="connsiteY2"/>
              </a:cxn>
              <a:cxn ang="0">
                <a:pos x="connsiteX3" y="connsiteY3"/>
              </a:cxn>
            </a:cxnLst>
            <a:rect l="l" t="t" r="r" b="b"/>
            <a:pathLst>
              <a:path w="2063002" h="1272694">
                <a:moveTo>
                  <a:pt x="0" y="0"/>
                </a:moveTo>
                <a:lnTo>
                  <a:pt x="2063002" y="0"/>
                </a:lnTo>
                <a:lnTo>
                  <a:pt x="2063002" y="1272694"/>
                </a:lnTo>
                <a:lnTo>
                  <a:pt x="0" y="1272694"/>
                </a:lnTo>
                <a:close/>
              </a:path>
            </a:pathLst>
          </a:custGeom>
          <a:solidFill>
            <a:schemeClr val="tx2">
              <a:lumMod val="10000"/>
              <a:lumOff val="90000"/>
            </a:schemeClr>
          </a:solidFill>
          <a:ln w="19050">
            <a:noFill/>
          </a:ln>
        </p:spPr>
        <p:txBody>
          <a:bodyPr wrap="square" lIns="0" tIns="0" rIns="0" bIns="27432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a:extLst>
              <a:ext uri="{FF2B5EF4-FFF2-40B4-BE49-F238E27FC236}">
                <a16:creationId xmlns:a16="http://schemas.microsoft.com/office/drawing/2014/main" id="{435189F6-4A23-46F2-BE1D-4FDCF4224942}"/>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FB0388F6-2678-4F0E-AD4E-840FDE184DEE}"/>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38" name="Picture Placeholder 37">
            <a:extLst>
              <a:ext uri="{FF2B5EF4-FFF2-40B4-BE49-F238E27FC236}">
                <a16:creationId xmlns:a16="http://schemas.microsoft.com/office/drawing/2014/main" id="{49D3CA57-672C-4574-8E44-4D02AAA14589}"/>
              </a:ext>
            </a:extLst>
          </p:cNvPr>
          <p:cNvSpPr>
            <a:spLocks noGrp="1"/>
          </p:cNvSpPr>
          <p:nvPr>
            <p:ph type="pic" sz="quarter" idx="11" hasCustomPrompt="1"/>
          </p:nvPr>
        </p:nvSpPr>
        <p:spPr>
          <a:xfrm>
            <a:off x="3883881" y="1554444"/>
            <a:ext cx="4466323" cy="2755336"/>
          </a:xfrm>
          <a:custGeom>
            <a:avLst/>
            <a:gdLst>
              <a:gd name="connsiteX0" fmla="*/ 0 w 3349742"/>
              <a:gd name="connsiteY0" fmla="*/ 0 h 2066502"/>
              <a:gd name="connsiteX1" fmla="*/ 3349742 w 3349742"/>
              <a:gd name="connsiteY1" fmla="*/ 0 h 2066502"/>
              <a:gd name="connsiteX2" fmla="*/ 3349742 w 3349742"/>
              <a:gd name="connsiteY2" fmla="*/ 2066502 h 2066502"/>
              <a:gd name="connsiteX3" fmla="*/ 0 w 3349742"/>
              <a:gd name="connsiteY3" fmla="*/ 2066502 h 2066502"/>
            </a:gdLst>
            <a:ahLst/>
            <a:cxnLst>
              <a:cxn ang="0">
                <a:pos x="connsiteX0" y="connsiteY0"/>
              </a:cxn>
              <a:cxn ang="0">
                <a:pos x="connsiteX1" y="connsiteY1"/>
              </a:cxn>
              <a:cxn ang="0">
                <a:pos x="connsiteX2" y="connsiteY2"/>
              </a:cxn>
              <a:cxn ang="0">
                <a:pos x="connsiteX3" y="connsiteY3"/>
              </a:cxn>
            </a:cxnLst>
            <a:rect l="l" t="t" r="r" b="b"/>
            <a:pathLst>
              <a:path w="3349742" h="2066502">
                <a:moveTo>
                  <a:pt x="0" y="0"/>
                </a:moveTo>
                <a:lnTo>
                  <a:pt x="3349742" y="0"/>
                </a:lnTo>
                <a:lnTo>
                  <a:pt x="3349742" y="2066502"/>
                </a:lnTo>
                <a:lnTo>
                  <a:pt x="0" y="2066502"/>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606161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Slide Layout MSSGP097">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A8D909B6-7025-4D0C-9560-63415D44BC8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a:extLst>
              <a:ext uri="{FF2B5EF4-FFF2-40B4-BE49-F238E27FC236}">
                <a16:creationId xmlns:a16="http://schemas.microsoft.com/office/drawing/2014/main" id="{BBE3C34C-6DB7-4668-B64A-8D787DE0307F}"/>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3C32154F-322A-4409-9986-F12EA8E7BA68}"/>
              </a:ext>
            </a:extLst>
          </p:cNvPr>
          <p:cNvSpPr>
            <a:spLocks noGrp="1"/>
          </p:cNvSpPr>
          <p:nvPr>
            <p:ph type="pic" sz="quarter" idx="11" hasCustomPrompt="1"/>
          </p:nvPr>
        </p:nvSpPr>
        <p:spPr>
          <a:xfrm>
            <a:off x="600788" y="1619476"/>
            <a:ext cx="3956661" cy="3007737"/>
          </a:xfrm>
          <a:custGeom>
            <a:avLst/>
            <a:gdLst>
              <a:gd name="connsiteX0" fmla="*/ 0 w 2967496"/>
              <a:gd name="connsiteY0" fmla="*/ 0 h 2255803"/>
              <a:gd name="connsiteX1" fmla="*/ 2967496 w 2967496"/>
              <a:gd name="connsiteY1" fmla="*/ 0 h 2255803"/>
              <a:gd name="connsiteX2" fmla="*/ 2967496 w 2967496"/>
              <a:gd name="connsiteY2" fmla="*/ 2255803 h 2255803"/>
              <a:gd name="connsiteX3" fmla="*/ 0 w 2967496"/>
              <a:gd name="connsiteY3" fmla="*/ 2255803 h 2255803"/>
            </a:gdLst>
            <a:ahLst/>
            <a:cxnLst>
              <a:cxn ang="0">
                <a:pos x="connsiteX0" y="connsiteY0"/>
              </a:cxn>
              <a:cxn ang="0">
                <a:pos x="connsiteX1" y="connsiteY1"/>
              </a:cxn>
              <a:cxn ang="0">
                <a:pos x="connsiteX2" y="connsiteY2"/>
              </a:cxn>
              <a:cxn ang="0">
                <a:pos x="connsiteX3" y="connsiteY3"/>
              </a:cxn>
            </a:cxnLst>
            <a:rect l="l" t="t" r="r" b="b"/>
            <a:pathLst>
              <a:path w="2967496" h="2255803">
                <a:moveTo>
                  <a:pt x="0" y="0"/>
                </a:moveTo>
                <a:lnTo>
                  <a:pt x="2967496" y="0"/>
                </a:lnTo>
                <a:lnTo>
                  <a:pt x="2967496" y="2255803"/>
                </a:lnTo>
                <a:lnTo>
                  <a:pt x="0" y="2255803"/>
                </a:lnTo>
                <a:close/>
              </a:path>
            </a:pathLst>
          </a:custGeom>
          <a:solidFill>
            <a:schemeClr val="tx2">
              <a:lumMod val="10000"/>
              <a:lumOff val="90000"/>
            </a:schemeClr>
          </a:solidFill>
          <a:ln w="19050">
            <a:noFill/>
          </a:ln>
        </p:spPr>
        <p:txBody>
          <a:bodyPr wrap="square" lIns="0" tIns="0" rIns="0" bIns="64008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13582748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Slide Layout MSSGP098">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C478280-E876-46AD-8EC5-B52262FB0957}"/>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49F0A504-2ECE-4EC3-AAA5-F6AAFD76F1C3}"/>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60" name="Picture Placeholder 12">
            <a:extLst>
              <a:ext uri="{FF2B5EF4-FFF2-40B4-BE49-F238E27FC236}">
                <a16:creationId xmlns:a16="http://schemas.microsoft.com/office/drawing/2014/main" id="{9EB839D9-B39B-41DE-BB58-69D90AD01D5F}"/>
              </a:ext>
            </a:extLst>
          </p:cNvPr>
          <p:cNvSpPr>
            <a:spLocks noGrp="1"/>
          </p:cNvSpPr>
          <p:nvPr>
            <p:ph type="pic" sz="quarter" idx="11" hasCustomPrompt="1"/>
          </p:nvPr>
        </p:nvSpPr>
        <p:spPr>
          <a:xfrm>
            <a:off x="9467104" y="2787395"/>
            <a:ext cx="1770352" cy="1956843"/>
          </a:xfrm>
          <a:custGeom>
            <a:avLst/>
            <a:gdLst>
              <a:gd name="connsiteX0" fmla="*/ 0 w 1327764"/>
              <a:gd name="connsiteY0" fmla="*/ 0 h 1467632"/>
              <a:gd name="connsiteX1" fmla="*/ 1327764 w 1327764"/>
              <a:gd name="connsiteY1" fmla="*/ 0 h 1467632"/>
              <a:gd name="connsiteX2" fmla="*/ 1327764 w 1327764"/>
              <a:gd name="connsiteY2" fmla="*/ 1467632 h 1467632"/>
              <a:gd name="connsiteX3" fmla="*/ 0 w 1327764"/>
              <a:gd name="connsiteY3" fmla="*/ 1467632 h 1467632"/>
            </a:gdLst>
            <a:ahLst/>
            <a:cxnLst>
              <a:cxn ang="0">
                <a:pos x="connsiteX0" y="connsiteY0"/>
              </a:cxn>
              <a:cxn ang="0">
                <a:pos x="connsiteX1" y="connsiteY1"/>
              </a:cxn>
              <a:cxn ang="0">
                <a:pos x="connsiteX2" y="connsiteY2"/>
              </a:cxn>
              <a:cxn ang="0">
                <a:pos x="connsiteX3" y="connsiteY3"/>
              </a:cxn>
            </a:cxnLst>
            <a:rect l="l" t="t" r="r" b="b"/>
            <a:pathLst>
              <a:path w="1327764" h="1467632">
                <a:moveTo>
                  <a:pt x="0" y="0"/>
                </a:moveTo>
                <a:lnTo>
                  <a:pt x="1327764" y="0"/>
                </a:lnTo>
                <a:lnTo>
                  <a:pt x="1327764" y="1467632"/>
                </a:lnTo>
                <a:lnTo>
                  <a:pt x="0" y="1467632"/>
                </a:lnTo>
                <a:close/>
              </a:path>
            </a:pathLst>
          </a:custGeom>
          <a:solidFill>
            <a:schemeClr val="tx2">
              <a:lumMod val="10000"/>
              <a:lumOff val="90000"/>
            </a:schemeClr>
          </a:solidFill>
          <a:ln w="19050">
            <a:noFill/>
          </a:ln>
        </p:spPr>
        <p:txBody>
          <a:bodyPr wrap="square" lIns="0" tIns="0" rIns="0" bIns="457200" anchor="b">
            <a:noAutofit/>
          </a:bodyPr>
          <a:lstStyle>
            <a:lvl1pPr algn="ctr" rtl="0">
              <a:buNone/>
              <a:defRPr sz="1467">
                <a:solidFill>
                  <a:schemeClr val="tx1">
                    <a:lumMod val="75000"/>
                    <a:lumOff val="25000"/>
                  </a:schemeClr>
                </a:solidFill>
              </a:defRPr>
            </a:lvl1pPr>
          </a:lstStyle>
          <a:p>
            <a:r>
              <a:rPr lang="en-US" dirty="0"/>
              <a:t>Image Holder</a:t>
            </a:r>
          </a:p>
        </p:txBody>
      </p:sp>
      <p:sp>
        <p:nvSpPr>
          <p:cNvPr id="61" name="Picture Placeholder 11">
            <a:extLst>
              <a:ext uri="{FF2B5EF4-FFF2-40B4-BE49-F238E27FC236}">
                <a16:creationId xmlns:a16="http://schemas.microsoft.com/office/drawing/2014/main" id="{FF541C1B-1E16-4708-ACE3-C96164417C17}"/>
              </a:ext>
            </a:extLst>
          </p:cNvPr>
          <p:cNvSpPr>
            <a:spLocks noGrp="1"/>
          </p:cNvSpPr>
          <p:nvPr>
            <p:ph type="pic" sz="quarter" idx="12" hasCustomPrompt="1"/>
          </p:nvPr>
        </p:nvSpPr>
        <p:spPr>
          <a:xfrm>
            <a:off x="817725" y="2787395"/>
            <a:ext cx="1770352" cy="1956843"/>
          </a:xfrm>
          <a:custGeom>
            <a:avLst/>
            <a:gdLst>
              <a:gd name="connsiteX0" fmla="*/ 0 w 1327764"/>
              <a:gd name="connsiteY0" fmla="*/ 0 h 1467632"/>
              <a:gd name="connsiteX1" fmla="*/ 1327764 w 1327764"/>
              <a:gd name="connsiteY1" fmla="*/ 0 h 1467632"/>
              <a:gd name="connsiteX2" fmla="*/ 1327764 w 1327764"/>
              <a:gd name="connsiteY2" fmla="*/ 1467632 h 1467632"/>
              <a:gd name="connsiteX3" fmla="*/ 0 w 1327764"/>
              <a:gd name="connsiteY3" fmla="*/ 1467632 h 1467632"/>
            </a:gdLst>
            <a:ahLst/>
            <a:cxnLst>
              <a:cxn ang="0">
                <a:pos x="connsiteX0" y="connsiteY0"/>
              </a:cxn>
              <a:cxn ang="0">
                <a:pos x="connsiteX1" y="connsiteY1"/>
              </a:cxn>
              <a:cxn ang="0">
                <a:pos x="connsiteX2" y="connsiteY2"/>
              </a:cxn>
              <a:cxn ang="0">
                <a:pos x="connsiteX3" y="connsiteY3"/>
              </a:cxn>
            </a:cxnLst>
            <a:rect l="l" t="t" r="r" b="b"/>
            <a:pathLst>
              <a:path w="1327764" h="1467632">
                <a:moveTo>
                  <a:pt x="0" y="0"/>
                </a:moveTo>
                <a:lnTo>
                  <a:pt x="1327764" y="0"/>
                </a:lnTo>
                <a:lnTo>
                  <a:pt x="1327764" y="1467632"/>
                </a:lnTo>
                <a:lnTo>
                  <a:pt x="0" y="1467632"/>
                </a:lnTo>
                <a:close/>
              </a:path>
            </a:pathLst>
          </a:custGeom>
          <a:solidFill>
            <a:schemeClr val="tx2">
              <a:lumMod val="10000"/>
              <a:lumOff val="90000"/>
            </a:schemeClr>
          </a:solidFill>
          <a:ln w="19050">
            <a:noFill/>
          </a:ln>
        </p:spPr>
        <p:txBody>
          <a:bodyPr wrap="square" lIns="0" tIns="0" rIns="0" bIns="457200" anchor="b">
            <a:noAutofit/>
          </a:bodyPr>
          <a:lstStyle>
            <a:lvl1pPr algn="ctr" rtl="0">
              <a:buNone/>
              <a:defRPr sz="14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4890005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Slide Layout MSSGP099">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3530600"/>
            <a:ext cx="12192000" cy="3327401"/>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6" name="Text Placeholder 3">
            <a:extLst>
              <a:ext uri="{FF2B5EF4-FFF2-40B4-BE49-F238E27FC236}">
                <a16:creationId xmlns:a16="http://schemas.microsoft.com/office/drawing/2014/main" id="{C61EBD7B-A4F4-423D-BAD8-D19B58A6DF60}"/>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5CD0D7C1-B611-4727-915B-69D3F82BF107}"/>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4239619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Slide Layout MSSGP0100">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6096000" y="0"/>
            <a:ext cx="6096000" cy="685800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tIns="822960" bIns="0" anchor="ctr"/>
          <a:lstStyle>
            <a:lvl1pPr algn="ctr" rtl="0">
              <a:buNone/>
              <a:defRPr sz="1867">
                <a:ln>
                  <a:noFill/>
                </a:ln>
                <a:solidFill>
                  <a:schemeClr val="tx1">
                    <a:lumMod val="50000"/>
                    <a:lumOff val="50000"/>
                  </a:schemeClr>
                </a:solidFill>
              </a:defRPr>
            </a:lvl1pPr>
          </a:lstStyle>
          <a:p>
            <a:r>
              <a:rPr lang="en-US" dirty="0"/>
              <a:t>Image Holder</a:t>
            </a:r>
          </a:p>
        </p:txBody>
      </p:sp>
      <p:sp>
        <p:nvSpPr>
          <p:cNvPr id="7" name="Text Placeholder 3">
            <a:extLst>
              <a:ext uri="{FF2B5EF4-FFF2-40B4-BE49-F238E27FC236}">
                <a16:creationId xmlns:a16="http://schemas.microsoft.com/office/drawing/2014/main" id="{F2FFF163-C5AE-4274-AEC3-B604BB6D366B}"/>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32A2FBF7-DAB9-410E-8203-0E06D37E74B2}"/>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1901667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Slide Layout MSSGP0101">
    <p:spTree>
      <p:nvGrpSpPr>
        <p:cNvPr id="1" name=""/>
        <p:cNvGrpSpPr/>
        <p:nvPr/>
      </p:nvGrpSpPr>
      <p:grpSpPr>
        <a:xfrm>
          <a:off x="0" y="0"/>
          <a:ext cx="0" cy="0"/>
          <a:chOff x="0" y="0"/>
          <a:chExt cx="0" cy="0"/>
        </a:xfrm>
      </p:grpSpPr>
      <p:sp>
        <p:nvSpPr>
          <p:cNvPr id="60" name="Picture Placeholder 7"/>
          <p:cNvSpPr>
            <a:spLocks noGrp="1"/>
          </p:cNvSpPr>
          <p:nvPr>
            <p:ph type="pic" sz="quarter" idx="16" hasCustomPrompt="1"/>
          </p:nvPr>
        </p:nvSpPr>
        <p:spPr>
          <a:xfrm>
            <a:off x="545254" y="4048760"/>
            <a:ext cx="1811868" cy="131064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61" name="Picture Placeholder 7"/>
          <p:cNvSpPr>
            <a:spLocks noGrp="1"/>
          </p:cNvSpPr>
          <p:nvPr>
            <p:ph type="pic" sz="quarter" idx="18" hasCustomPrompt="1"/>
          </p:nvPr>
        </p:nvSpPr>
        <p:spPr>
          <a:xfrm>
            <a:off x="2402163" y="2209800"/>
            <a:ext cx="1811868" cy="131064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1067">
                <a:solidFill>
                  <a:schemeClr val="tx1">
                    <a:lumMod val="75000"/>
                    <a:lumOff val="25000"/>
                  </a:schemeClr>
                </a:solidFill>
              </a:defRPr>
            </a:lvl1pPr>
          </a:lstStyle>
          <a:p>
            <a:r>
              <a:rPr lang="en-US" dirty="0"/>
              <a:t>Image Holder</a:t>
            </a:r>
          </a:p>
        </p:txBody>
      </p:sp>
      <p:sp>
        <p:nvSpPr>
          <p:cNvPr id="62" name="Picture Placeholder 7"/>
          <p:cNvSpPr>
            <a:spLocks noGrp="1"/>
          </p:cNvSpPr>
          <p:nvPr>
            <p:ph type="pic" sz="quarter" idx="19" hasCustomPrompt="1"/>
          </p:nvPr>
        </p:nvSpPr>
        <p:spPr>
          <a:xfrm>
            <a:off x="4259073" y="4048760"/>
            <a:ext cx="1811868" cy="131064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63" name="Picture Placeholder 7"/>
          <p:cNvSpPr>
            <a:spLocks noGrp="1"/>
          </p:cNvSpPr>
          <p:nvPr>
            <p:ph type="pic" sz="quarter" idx="20" hasCustomPrompt="1"/>
          </p:nvPr>
        </p:nvSpPr>
        <p:spPr>
          <a:xfrm>
            <a:off x="6115982" y="2209800"/>
            <a:ext cx="1811868" cy="131064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1067">
                <a:solidFill>
                  <a:schemeClr val="tx1">
                    <a:lumMod val="75000"/>
                    <a:lumOff val="25000"/>
                  </a:schemeClr>
                </a:solidFill>
              </a:defRPr>
            </a:lvl1pPr>
          </a:lstStyle>
          <a:p>
            <a:r>
              <a:rPr lang="en-US" dirty="0"/>
              <a:t>Image Holder</a:t>
            </a:r>
          </a:p>
        </p:txBody>
      </p:sp>
      <p:sp>
        <p:nvSpPr>
          <p:cNvPr id="64" name="Picture Placeholder 7"/>
          <p:cNvSpPr>
            <a:spLocks noGrp="1"/>
          </p:cNvSpPr>
          <p:nvPr>
            <p:ph type="pic" sz="quarter" idx="21" hasCustomPrompt="1"/>
          </p:nvPr>
        </p:nvSpPr>
        <p:spPr>
          <a:xfrm>
            <a:off x="7972891" y="4048760"/>
            <a:ext cx="1811868" cy="1310640"/>
          </a:xfrm>
          <a:prstGeom prst="up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65" name="Picture Placeholder 7"/>
          <p:cNvSpPr>
            <a:spLocks noGrp="1"/>
          </p:cNvSpPr>
          <p:nvPr>
            <p:ph type="pic" sz="quarter" idx="22" hasCustomPrompt="1"/>
          </p:nvPr>
        </p:nvSpPr>
        <p:spPr>
          <a:xfrm>
            <a:off x="9829801" y="2209800"/>
            <a:ext cx="1811868" cy="1310640"/>
          </a:xfrm>
          <a:prstGeom prst="downArrowCallout">
            <a:avLst>
              <a:gd name="adj1" fmla="val 50000"/>
              <a:gd name="adj2" fmla="val 25000"/>
              <a:gd name="adj3" fmla="val 25000"/>
              <a:gd name="adj4" fmla="val 75000"/>
            </a:avLst>
          </a:prstGeom>
          <a:solidFill>
            <a:schemeClr val="tx2">
              <a:lumMod val="10000"/>
              <a:lumOff val="90000"/>
            </a:schemeClr>
          </a:solidFill>
          <a:ln w="19050">
            <a:noFill/>
          </a:ln>
        </p:spPr>
        <p:txBody>
          <a:bodyPr lIns="0" tIns="0" rIns="0" bIns="457200" anchor="b"/>
          <a:lstStyle>
            <a:lvl1pPr algn="ctr" rtl="0">
              <a:buNone/>
              <a:defRPr sz="1067">
                <a:solidFill>
                  <a:schemeClr val="tx1">
                    <a:lumMod val="75000"/>
                    <a:lumOff val="25000"/>
                  </a:schemeClr>
                </a:solidFill>
              </a:defRPr>
            </a:lvl1pPr>
          </a:lstStyle>
          <a:p>
            <a:r>
              <a:rPr lang="en-US" dirty="0"/>
              <a:t>Image Holder</a:t>
            </a:r>
          </a:p>
        </p:txBody>
      </p:sp>
      <p:sp>
        <p:nvSpPr>
          <p:cNvPr id="11" name="Text Placeholder 3">
            <a:extLst>
              <a:ext uri="{FF2B5EF4-FFF2-40B4-BE49-F238E27FC236}">
                <a16:creationId xmlns:a16="http://schemas.microsoft.com/office/drawing/2014/main" id="{C1FBA99F-C8AD-420A-98E0-0419317F0196}"/>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2" name="Title 2">
            <a:extLst>
              <a:ext uri="{FF2B5EF4-FFF2-40B4-BE49-F238E27FC236}">
                <a16:creationId xmlns:a16="http://schemas.microsoft.com/office/drawing/2014/main" id="{5BABC8E0-A82D-40C5-ACE1-36BD9331FE49}"/>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427152558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Slide Layout MSSGP0102">
    <p:spTree>
      <p:nvGrpSpPr>
        <p:cNvPr id="1" name=""/>
        <p:cNvGrpSpPr/>
        <p:nvPr/>
      </p:nvGrpSpPr>
      <p:grpSpPr>
        <a:xfrm>
          <a:off x="0" y="0"/>
          <a:ext cx="0" cy="0"/>
          <a:chOff x="0" y="0"/>
          <a:chExt cx="0" cy="0"/>
        </a:xfrm>
      </p:grpSpPr>
      <p:sp>
        <p:nvSpPr>
          <p:cNvPr id="67" name="Picture Placeholder 7"/>
          <p:cNvSpPr>
            <a:spLocks noGrp="1"/>
          </p:cNvSpPr>
          <p:nvPr>
            <p:ph type="pic" sz="quarter" idx="10" hasCustomPrompt="1"/>
          </p:nvPr>
        </p:nvSpPr>
        <p:spPr>
          <a:xfrm>
            <a:off x="537634" y="4069080"/>
            <a:ext cx="2679700" cy="1946531"/>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68" name="Picture Placeholder 7"/>
          <p:cNvSpPr>
            <a:spLocks noGrp="1"/>
          </p:cNvSpPr>
          <p:nvPr>
            <p:ph type="pic" sz="quarter" idx="11" hasCustomPrompt="1"/>
          </p:nvPr>
        </p:nvSpPr>
        <p:spPr>
          <a:xfrm>
            <a:off x="3378467" y="4069080"/>
            <a:ext cx="1721852" cy="1332653"/>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69" name="Picture Placeholder 7"/>
          <p:cNvSpPr>
            <a:spLocks noGrp="1"/>
          </p:cNvSpPr>
          <p:nvPr>
            <p:ph type="pic" sz="quarter" idx="12" hasCustomPrompt="1"/>
          </p:nvPr>
        </p:nvSpPr>
        <p:spPr>
          <a:xfrm>
            <a:off x="5242561" y="4069080"/>
            <a:ext cx="1721852" cy="1972733"/>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70" name="Picture Placeholder 7"/>
          <p:cNvSpPr>
            <a:spLocks noGrp="1"/>
          </p:cNvSpPr>
          <p:nvPr>
            <p:ph type="pic" sz="quarter" idx="13" hasCustomPrompt="1"/>
          </p:nvPr>
        </p:nvSpPr>
        <p:spPr>
          <a:xfrm>
            <a:off x="7132321" y="4069080"/>
            <a:ext cx="1721852" cy="1332653"/>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71" name="Picture Placeholder 7"/>
          <p:cNvSpPr>
            <a:spLocks noGrp="1"/>
          </p:cNvSpPr>
          <p:nvPr>
            <p:ph type="pic" sz="quarter" idx="14" hasCustomPrompt="1"/>
          </p:nvPr>
        </p:nvSpPr>
        <p:spPr>
          <a:xfrm>
            <a:off x="8991601" y="4069080"/>
            <a:ext cx="2679700" cy="1946531"/>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13" name="Text Placeholder 3">
            <a:extLst>
              <a:ext uri="{FF2B5EF4-FFF2-40B4-BE49-F238E27FC236}">
                <a16:creationId xmlns:a16="http://schemas.microsoft.com/office/drawing/2014/main" id="{10F07284-7E1D-43B6-B59F-438C2E788CB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4" name="Title 2">
            <a:extLst>
              <a:ext uri="{FF2B5EF4-FFF2-40B4-BE49-F238E27FC236}">
                <a16:creationId xmlns:a16="http://schemas.microsoft.com/office/drawing/2014/main" id="{B6BCC9A5-7826-48FF-875A-CCA60306A600}"/>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8416216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Slide Layout MSSGP0103">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620481" y="1457960"/>
            <a:ext cx="1615440" cy="1621536"/>
          </a:xfrm>
          <a:prstGeom prst="ellipse">
            <a:avLst/>
          </a:prstGeom>
          <a:solidFill>
            <a:schemeClr val="tx2">
              <a:lumMod val="10000"/>
              <a:lumOff val="90000"/>
            </a:schemeClr>
          </a:solidFill>
          <a:ln w="19050">
            <a:solidFill>
              <a:schemeClr val="accent1"/>
            </a:solid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8" name="Picture Placeholder 7"/>
          <p:cNvSpPr>
            <a:spLocks noGrp="1"/>
          </p:cNvSpPr>
          <p:nvPr>
            <p:ph type="pic" sz="quarter" idx="11" hasCustomPrompt="1"/>
          </p:nvPr>
        </p:nvSpPr>
        <p:spPr>
          <a:xfrm>
            <a:off x="2482647" y="1457960"/>
            <a:ext cx="1615440" cy="1621536"/>
          </a:xfrm>
          <a:prstGeom prst="ellipse">
            <a:avLst/>
          </a:prstGeom>
          <a:solidFill>
            <a:schemeClr val="tx2">
              <a:lumMod val="10000"/>
              <a:lumOff val="90000"/>
            </a:schemeClr>
          </a:solidFill>
          <a:ln w="19050">
            <a:solidFill>
              <a:schemeClr val="accent2"/>
            </a:solid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9" name="Picture Placeholder 7"/>
          <p:cNvSpPr>
            <a:spLocks noGrp="1"/>
          </p:cNvSpPr>
          <p:nvPr>
            <p:ph type="pic" sz="quarter" idx="12" hasCustomPrompt="1"/>
          </p:nvPr>
        </p:nvSpPr>
        <p:spPr>
          <a:xfrm>
            <a:off x="4344812" y="1457960"/>
            <a:ext cx="1615440" cy="1621536"/>
          </a:xfrm>
          <a:prstGeom prst="ellipse">
            <a:avLst/>
          </a:prstGeom>
          <a:solidFill>
            <a:schemeClr val="tx2">
              <a:lumMod val="10000"/>
              <a:lumOff val="90000"/>
            </a:schemeClr>
          </a:solidFill>
          <a:ln w="19050">
            <a:solidFill>
              <a:schemeClr val="accent3"/>
            </a:solid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30" name="Picture Placeholder 7"/>
          <p:cNvSpPr>
            <a:spLocks noGrp="1"/>
          </p:cNvSpPr>
          <p:nvPr>
            <p:ph type="pic" sz="quarter" idx="13" hasCustomPrompt="1"/>
          </p:nvPr>
        </p:nvSpPr>
        <p:spPr>
          <a:xfrm>
            <a:off x="6206977" y="1457960"/>
            <a:ext cx="1615440" cy="1621536"/>
          </a:xfrm>
          <a:prstGeom prst="ellipse">
            <a:avLst/>
          </a:prstGeom>
          <a:solidFill>
            <a:schemeClr val="tx2">
              <a:lumMod val="10000"/>
              <a:lumOff val="90000"/>
            </a:schemeClr>
          </a:solidFill>
          <a:ln w="19050">
            <a:solidFill>
              <a:schemeClr val="accent4"/>
            </a:solid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31" name="Picture Placeholder 7"/>
          <p:cNvSpPr>
            <a:spLocks noGrp="1"/>
          </p:cNvSpPr>
          <p:nvPr>
            <p:ph type="pic" sz="quarter" idx="14" hasCustomPrompt="1"/>
          </p:nvPr>
        </p:nvSpPr>
        <p:spPr>
          <a:xfrm>
            <a:off x="8069143" y="1457960"/>
            <a:ext cx="1615440" cy="1621536"/>
          </a:xfrm>
          <a:prstGeom prst="ellipse">
            <a:avLst/>
          </a:prstGeom>
          <a:solidFill>
            <a:schemeClr val="tx2">
              <a:lumMod val="10000"/>
              <a:lumOff val="90000"/>
            </a:schemeClr>
          </a:solidFill>
          <a:ln w="19050">
            <a:solidFill>
              <a:schemeClr val="accent5"/>
            </a:solid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5" name="Picture Placeholder 7"/>
          <p:cNvSpPr>
            <a:spLocks noGrp="1"/>
          </p:cNvSpPr>
          <p:nvPr userDrawn="1">
            <p:ph type="pic" sz="quarter" idx="15" hasCustomPrompt="1"/>
          </p:nvPr>
        </p:nvSpPr>
        <p:spPr>
          <a:xfrm>
            <a:off x="9931305" y="1457960"/>
            <a:ext cx="1615440" cy="1621536"/>
          </a:xfrm>
          <a:prstGeom prst="ellipse">
            <a:avLst/>
          </a:prstGeom>
          <a:solidFill>
            <a:schemeClr val="tx2">
              <a:lumMod val="10000"/>
              <a:lumOff val="90000"/>
            </a:schemeClr>
          </a:solidFill>
          <a:ln w="19050">
            <a:solidFill>
              <a:schemeClr val="accent6"/>
            </a:solid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11" name="Text Placeholder 3">
            <a:extLst>
              <a:ext uri="{FF2B5EF4-FFF2-40B4-BE49-F238E27FC236}">
                <a16:creationId xmlns:a16="http://schemas.microsoft.com/office/drawing/2014/main" id="{11C1C554-F728-46B0-B8AE-1FA2421E2702}"/>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2" name="Title 2">
            <a:extLst>
              <a:ext uri="{FF2B5EF4-FFF2-40B4-BE49-F238E27FC236}">
                <a16:creationId xmlns:a16="http://schemas.microsoft.com/office/drawing/2014/main" id="{030F3F34-8175-4E78-B339-5D6827AE1137}"/>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0464842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lide Layout MSSGP0104">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D9F4E8C4-BD9B-441B-8210-6A11C718E9BF}"/>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4" name="Title 2">
            <a:extLst>
              <a:ext uri="{FF2B5EF4-FFF2-40B4-BE49-F238E27FC236}">
                <a16:creationId xmlns:a16="http://schemas.microsoft.com/office/drawing/2014/main" id="{143A9FE3-034D-4139-A639-A5E60CA3D858}"/>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
        <p:nvSpPr>
          <p:cNvPr id="18" name="Picture Placeholder 7">
            <a:extLst>
              <a:ext uri="{FF2B5EF4-FFF2-40B4-BE49-F238E27FC236}">
                <a16:creationId xmlns:a16="http://schemas.microsoft.com/office/drawing/2014/main" id="{F66560E9-83CE-4447-8B1A-1929D7688698}"/>
              </a:ext>
            </a:extLst>
          </p:cNvPr>
          <p:cNvSpPr>
            <a:spLocks noGrp="1"/>
          </p:cNvSpPr>
          <p:nvPr>
            <p:ph type="pic" sz="quarter" idx="15" hasCustomPrompt="1"/>
          </p:nvPr>
        </p:nvSpPr>
        <p:spPr>
          <a:xfrm>
            <a:off x="646855" y="225313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19" name="Picture Placeholder 7">
            <a:extLst>
              <a:ext uri="{FF2B5EF4-FFF2-40B4-BE49-F238E27FC236}">
                <a16:creationId xmlns:a16="http://schemas.microsoft.com/office/drawing/2014/main" id="{61E9E9E9-28F4-4E3E-B378-90E35BC55D54}"/>
              </a:ext>
            </a:extLst>
          </p:cNvPr>
          <p:cNvSpPr>
            <a:spLocks noGrp="1"/>
          </p:cNvSpPr>
          <p:nvPr>
            <p:ph type="pic" sz="quarter" idx="16" hasCustomPrompt="1"/>
          </p:nvPr>
        </p:nvSpPr>
        <p:spPr>
          <a:xfrm>
            <a:off x="1884177" y="422648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0" name="Picture Placeholder 7">
            <a:extLst>
              <a:ext uri="{FF2B5EF4-FFF2-40B4-BE49-F238E27FC236}">
                <a16:creationId xmlns:a16="http://schemas.microsoft.com/office/drawing/2014/main" id="{24E457CE-48E5-4502-9470-4192FC494295}"/>
              </a:ext>
            </a:extLst>
          </p:cNvPr>
          <p:cNvSpPr>
            <a:spLocks noGrp="1"/>
          </p:cNvSpPr>
          <p:nvPr>
            <p:ph type="pic" sz="quarter" idx="17" hasCustomPrompt="1"/>
          </p:nvPr>
        </p:nvSpPr>
        <p:spPr>
          <a:xfrm>
            <a:off x="3121500" y="225313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1" name="Picture Placeholder 7">
            <a:extLst>
              <a:ext uri="{FF2B5EF4-FFF2-40B4-BE49-F238E27FC236}">
                <a16:creationId xmlns:a16="http://schemas.microsoft.com/office/drawing/2014/main" id="{44424C09-5464-4D3F-9288-5165821534AE}"/>
              </a:ext>
            </a:extLst>
          </p:cNvPr>
          <p:cNvSpPr>
            <a:spLocks noGrp="1"/>
          </p:cNvSpPr>
          <p:nvPr>
            <p:ph type="pic" sz="quarter" idx="18" hasCustomPrompt="1"/>
          </p:nvPr>
        </p:nvSpPr>
        <p:spPr>
          <a:xfrm>
            <a:off x="4358823" y="422648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2" name="Picture Placeholder 7">
            <a:extLst>
              <a:ext uri="{FF2B5EF4-FFF2-40B4-BE49-F238E27FC236}">
                <a16:creationId xmlns:a16="http://schemas.microsoft.com/office/drawing/2014/main" id="{DB7EC98D-DB5C-4273-81BC-D8C8DD5A3C50}"/>
              </a:ext>
            </a:extLst>
          </p:cNvPr>
          <p:cNvSpPr>
            <a:spLocks noGrp="1"/>
          </p:cNvSpPr>
          <p:nvPr>
            <p:ph type="pic" sz="quarter" idx="19" hasCustomPrompt="1"/>
          </p:nvPr>
        </p:nvSpPr>
        <p:spPr>
          <a:xfrm>
            <a:off x="5596145" y="225313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3" name="Picture Placeholder 7">
            <a:extLst>
              <a:ext uri="{FF2B5EF4-FFF2-40B4-BE49-F238E27FC236}">
                <a16:creationId xmlns:a16="http://schemas.microsoft.com/office/drawing/2014/main" id="{E1798A16-93EC-4889-B08D-83F03BE8EDF7}"/>
              </a:ext>
            </a:extLst>
          </p:cNvPr>
          <p:cNvSpPr>
            <a:spLocks noGrp="1"/>
          </p:cNvSpPr>
          <p:nvPr>
            <p:ph type="pic" sz="quarter" idx="20" hasCustomPrompt="1"/>
          </p:nvPr>
        </p:nvSpPr>
        <p:spPr>
          <a:xfrm>
            <a:off x="6833468" y="422648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4" name="Picture Placeholder 7">
            <a:extLst>
              <a:ext uri="{FF2B5EF4-FFF2-40B4-BE49-F238E27FC236}">
                <a16:creationId xmlns:a16="http://schemas.microsoft.com/office/drawing/2014/main" id="{E6BE71DF-C233-4886-B739-A043175209C7}"/>
              </a:ext>
            </a:extLst>
          </p:cNvPr>
          <p:cNvSpPr>
            <a:spLocks noGrp="1"/>
          </p:cNvSpPr>
          <p:nvPr>
            <p:ph type="pic" sz="quarter" idx="21" hasCustomPrompt="1"/>
          </p:nvPr>
        </p:nvSpPr>
        <p:spPr>
          <a:xfrm>
            <a:off x="8070791" y="225313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5" name="Picture Placeholder 7">
            <a:extLst>
              <a:ext uri="{FF2B5EF4-FFF2-40B4-BE49-F238E27FC236}">
                <a16:creationId xmlns:a16="http://schemas.microsoft.com/office/drawing/2014/main" id="{06D4263E-7A7D-4907-9DA2-ED9C1A0811A8}"/>
              </a:ext>
            </a:extLst>
          </p:cNvPr>
          <p:cNvSpPr>
            <a:spLocks noGrp="1"/>
          </p:cNvSpPr>
          <p:nvPr>
            <p:ph type="pic" sz="quarter" idx="22" hasCustomPrompt="1"/>
          </p:nvPr>
        </p:nvSpPr>
        <p:spPr>
          <a:xfrm>
            <a:off x="9308113" y="422648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
        <p:nvSpPr>
          <p:cNvPr id="26" name="Picture Placeholder 7">
            <a:extLst>
              <a:ext uri="{FF2B5EF4-FFF2-40B4-BE49-F238E27FC236}">
                <a16:creationId xmlns:a16="http://schemas.microsoft.com/office/drawing/2014/main" id="{75ACADE6-804B-4625-993D-5279B7B0B7A0}"/>
              </a:ext>
            </a:extLst>
          </p:cNvPr>
          <p:cNvSpPr>
            <a:spLocks noGrp="1"/>
          </p:cNvSpPr>
          <p:nvPr>
            <p:ph type="pic" sz="quarter" idx="23" hasCustomPrompt="1"/>
          </p:nvPr>
        </p:nvSpPr>
        <p:spPr>
          <a:xfrm>
            <a:off x="10545440" y="2253136"/>
            <a:ext cx="1264355" cy="1087965"/>
          </a:xfrm>
          <a:prstGeom prst="rect">
            <a:avLst/>
          </a:prstGeom>
          <a:solidFill>
            <a:schemeClr val="tx2">
              <a:lumMod val="10000"/>
              <a:lumOff val="90000"/>
            </a:schemeClr>
          </a:solidFill>
          <a:ln w="19050">
            <a:noFill/>
          </a:ln>
        </p:spPr>
        <p:txBody>
          <a:bodyPr lIns="0" tIns="0" rIns="0" bIns="91440" anchor="b"/>
          <a:lstStyle>
            <a:lvl1pPr algn="ctr" rtl="0">
              <a:buNone/>
              <a:defRPr sz="10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377030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24B560-5B5C-4723-BEFB-CEC37B46280D}"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3970228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82507" y="1717041"/>
            <a:ext cx="10999893"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pPr>
              <a:defRPr/>
            </a:pPr>
            <a:fld id="{139FB89A-7A88-4F03-8D74-EFFE716C523B}" type="datetime1">
              <a:rPr lang="en-US" smtClean="0"/>
              <a:t>10/4/2022</a:t>
            </a:fld>
            <a:endParaRPr lang="en-US"/>
          </a:p>
        </p:txBody>
      </p:sp>
      <p:sp>
        <p:nvSpPr>
          <p:cNvPr id="6" name="Footer Placeholder 5"/>
          <p:cNvSpPr>
            <a:spLocks noGrp="1"/>
          </p:cNvSpPr>
          <p:nvPr>
            <p:ph type="ftr" sz="quarter" idx="11"/>
          </p:nvPr>
        </p:nvSpPr>
        <p:spPr/>
        <p:txBody>
          <a:bodyPr/>
          <a:lstStyle/>
          <a:p>
            <a:pPr>
              <a:defRPr/>
            </a:pPr>
            <a:r>
              <a:rPr lang="en-US"/>
              <a:t>DRAFT PRESENTATION</a:t>
            </a:r>
          </a:p>
        </p:txBody>
      </p:sp>
      <p:sp>
        <p:nvSpPr>
          <p:cNvPr id="7" name="Slide Number Placeholder 6"/>
          <p:cNvSpPr>
            <a:spLocks noGrp="1"/>
          </p:cNvSpPr>
          <p:nvPr>
            <p:ph type="sldNum" sz="quarter" idx="12"/>
          </p:nvPr>
        </p:nvSpPr>
        <p:spPr/>
        <p:txBody>
          <a:bodyPr/>
          <a:lstStyle/>
          <a:p>
            <a:pPr>
              <a:defRPr/>
            </a:pPr>
            <a:fld id="{F84F903C-FFC0-45FE-BD9B-EF6905EA4EF1}" type="slidenum">
              <a:rPr lang="en-US" smtClean="0"/>
              <a:pPr>
                <a:defRPr/>
              </a:pPr>
              <a:t>‹#›</a:t>
            </a:fld>
            <a:endParaRPr lang="en-US"/>
          </a:p>
        </p:txBody>
      </p:sp>
      <p:sp>
        <p:nvSpPr>
          <p:cNvPr id="8" name="Rectangle 7"/>
          <p:cNvSpPr/>
          <p:nvPr/>
        </p:nvSpPr>
        <p:spPr>
          <a:xfrm>
            <a:off x="8229600" y="161544"/>
            <a:ext cx="3962400" cy="11521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9" name="Rectangle 8"/>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24000" y="228600"/>
            <a:ext cx="6502400" cy="1005840"/>
          </a:xfrm>
        </p:spPr>
        <p:txBody>
          <a:bodyPr anchor="ctr">
            <a:noAutofit/>
          </a:bodyPr>
          <a:lstStyle>
            <a:lvl1pPr algn="l">
              <a:defRPr sz="4000" b="0"/>
            </a:lvl1pPr>
          </a:lstStyle>
          <a:p>
            <a:r>
              <a:rPr lang="en-US"/>
              <a:t>Click to edit Master title style</a:t>
            </a:r>
            <a:endParaRPr lang="en-US" dirty="0"/>
          </a:p>
        </p:txBody>
      </p:sp>
      <p:sp>
        <p:nvSpPr>
          <p:cNvPr id="4" name="Text Placeholder 3"/>
          <p:cNvSpPr>
            <a:spLocks noGrp="1"/>
          </p:cNvSpPr>
          <p:nvPr>
            <p:ph type="body" sz="half" idx="2"/>
          </p:nvPr>
        </p:nvSpPr>
        <p:spPr>
          <a:xfrm>
            <a:off x="8331200" y="228600"/>
            <a:ext cx="37592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Rectangle 10"/>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20386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lide Layout MSSGP0105">
    <p:spTree>
      <p:nvGrpSpPr>
        <p:cNvPr id="1" name=""/>
        <p:cNvGrpSpPr/>
        <p:nvPr/>
      </p:nvGrpSpPr>
      <p:grpSpPr>
        <a:xfrm>
          <a:off x="0" y="0"/>
          <a:ext cx="0" cy="0"/>
          <a:chOff x="0" y="0"/>
          <a:chExt cx="0" cy="0"/>
        </a:xfrm>
      </p:grpSpPr>
      <p:sp>
        <p:nvSpPr>
          <p:cNvPr id="10" name="Picture Placeholder 13"/>
          <p:cNvSpPr>
            <a:spLocks noGrp="1"/>
          </p:cNvSpPr>
          <p:nvPr>
            <p:ph type="pic" sz="quarter" idx="29" hasCustomPrompt="1"/>
          </p:nvPr>
        </p:nvSpPr>
        <p:spPr>
          <a:xfrm>
            <a:off x="6188943" y="4545633"/>
            <a:ext cx="1641475" cy="1638851"/>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1" name="Picture Placeholder 14"/>
          <p:cNvSpPr>
            <a:spLocks noGrp="1"/>
          </p:cNvSpPr>
          <p:nvPr>
            <p:ph type="pic" sz="quarter" idx="30" hasCustomPrompt="1"/>
          </p:nvPr>
        </p:nvSpPr>
        <p:spPr>
          <a:xfrm>
            <a:off x="517525" y="4545633"/>
            <a:ext cx="1641475" cy="1638851"/>
          </a:xfrm>
          <a:custGeom>
            <a:avLst/>
            <a:gdLst>
              <a:gd name="connsiteX0" fmla="*/ 508988 w 1017976"/>
              <a:gd name="connsiteY0" fmla="*/ 0 h 1016348"/>
              <a:gd name="connsiteX1" fmla="*/ 1017976 w 1017976"/>
              <a:gd name="connsiteY1" fmla="*/ 508174 h 1016348"/>
              <a:gd name="connsiteX2" fmla="*/ 508988 w 1017976"/>
              <a:gd name="connsiteY2" fmla="*/ 1016348 h 1016348"/>
              <a:gd name="connsiteX3" fmla="*/ 0 w 1017976"/>
              <a:gd name="connsiteY3" fmla="*/ 508174 h 1016348"/>
              <a:gd name="connsiteX4" fmla="*/ 508988 w 1017976"/>
              <a:gd name="connsiteY4" fmla="*/ 0 h 1016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976" h="1016348">
                <a:moveTo>
                  <a:pt x="508988" y="0"/>
                </a:moveTo>
                <a:cubicBezTo>
                  <a:pt x="790094" y="0"/>
                  <a:pt x="1017976" y="227517"/>
                  <a:pt x="1017976" y="508174"/>
                </a:cubicBezTo>
                <a:cubicBezTo>
                  <a:pt x="1017976" y="788831"/>
                  <a:pt x="790094" y="1016348"/>
                  <a:pt x="508988" y="1016348"/>
                </a:cubicBezTo>
                <a:cubicBezTo>
                  <a:pt x="227882" y="1016348"/>
                  <a:pt x="0" y="788831"/>
                  <a:pt x="0" y="508174"/>
                </a:cubicBezTo>
                <a:cubicBezTo>
                  <a:pt x="0" y="227517"/>
                  <a:pt x="227882" y="0"/>
                  <a:pt x="508988" y="0"/>
                </a:cubicBezTo>
                <a:close/>
              </a:path>
            </a:pathLst>
          </a:custGeom>
          <a:solidFill>
            <a:schemeClr val="bg1"/>
          </a:solidFill>
          <a:ln w="28575" cmpd="sng">
            <a:solidFill>
              <a:schemeClr val="bg1"/>
            </a:solidFill>
            <a:prstDash val="solid"/>
          </a:ln>
          <a:effectLst>
            <a:outerShdw blurRad="3175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bIns="274320" rtlCol="0" anchor="b"/>
          <a:lstStyle>
            <a:lvl1pPr>
              <a:defRPr lang="en-US" sz="933" b="1" dirty="0">
                <a:solidFill>
                  <a:schemeClr val="tx1">
                    <a:lumMod val="75000"/>
                    <a:lumOff val="25000"/>
                  </a:schemeClr>
                </a:solidFill>
              </a:defRPr>
            </a:lvl1pPr>
          </a:lstStyle>
          <a:p>
            <a:pPr marL="0" lvl="0" indent="0" algn="ctr">
              <a:buNone/>
            </a:pPr>
            <a:r>
              <a:rPr lang="en-US" dirty="0"/>
              <a:t>Image Holder</a:t>
            </a:r>
          </a:p>
        </p:txBody>
      </p:sp>
      <p:sp>
        <p:nvSpPr>
          <p:cNvPr id="13" name="Text Placeholder 3">
            <a:extLst>
              <a:ext uri="{FF2B5EF4-FFF2-40B4-BE49-F238E27FC236}">
                <a16:creationId xmlns:a16="http://schemas.microsoft.com/office/drawing/2014/main" id="{5177B4FB-BCD9-4FC0-A4A7-36962B486E98}"/>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4" name="Title 2">
            <a:extLst>
              <a:ext uri="{FF2B5EF4-FFF2-40B4-BE49-F238E27FC236}">
                <a16:creationId xmlns:a16="http://schemas.microsoft.com/office/drawing/2014/main" id="{754220D8-BAEF-4303-8D79-588374A72E9C}"/>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5877734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Slide Layout MSSGP0106">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A5B99631-01B2-43C8-8B2B-CD823AFC7743}"/>
              </a:ext>
            </a:extLst>
          </p:cNvPr>
          <p:cNvSpPr>
            <a:spLocks noGrp="1"/>
          </p:cNvSpPr>
          <p:nvPr>
            <p:ph type="pic" sz="quarter" idx="10" hasCustomPrompt="1"/>
          </p:nvPr>
        </p:nvSpPr>
        <p:spPr>
          <a:xfrm>
            <a:off x="1" y="1491158"/>
            <a:ext cx="6096001" cy="4533900"/>
          </a:xfrm>
          <a:prstGeom prst="rect">
            <a:avLst/>
          </a:prstGeom>
          <a:solidFill>
            <a:schemeClr val="tx2">
              <a:lumMod val="10000"/>
              <a:lumOff val="90000"/>
            </a:schemeClr>
          </a:solidFill>
          <a:ln w="19050">
            <a:noFill/>
          </a:ln>
        </p:spPr>
        <p:txBody>
          <a:bodyPr lIns="0" tIns="91440" rIns="0" bIns="274320" anchor="b"/>
          <a:lstStyle>
            <a:lvl1pPr algn="ctr" rtl="0">
              <a:buNone/>
              <a:defRPr sz="1867">
                <a:solidFill>
                  <a:schemeClr val="tx1">
                    <a:lumMod val="75000"/>
                    <a:lumOff val="25000"/>
                  </a:schemeClr>
                </a:solidFill>
              </a:defRPr>
            </a:lvl1pPr>
          </a:lstStyle>
          <a:p>
            <a:r>
              <a:rPr lang="en-US" dirty="0"/>
              <a:t>Image Holder</a:t>
            </a:r>
          </a:p>
        </p:txBody>
      </p:sp>
      <p:sp>
        <p:nvSpPr>
          <p:cNvPr id="12" name="Text Placeholder 3">
            <a:extLst>
              <a:ext uri="{FF2B5EF4-FFF2-40B4-BE49-F238E27FC236}">
                <a16:creationId xmlns:a16="http://schemas.microsoft.com/office/drawing/2014/main" id="{57906319-494D-4CBB-9119-3F1220A2570A}"/>
              </a:ext>
            </a:extLst>
          </p:cNvPr>
          <p:cNvSpPr>
            <a:spLocks noGrp="1"/>
          </p:cNvSpPr>
          <p:nvPr>
            <p:ph type="body" sz="half" idx="2" hasCustomPrompt="1"/>
          </p:nvPr>
        </p:nvSpPr>
        <p:spPr>
          <a:xfrm>
            <a:off x="517093" y="974041"/>
            <a:ext cx="11157817" cy="231007"/>
          </a:xfrm>
          <a:prstGeom prst="rect">
            <a:avLst/>
          </a:prstGeom>
        </p:spPr>
        <p:txBody>
          <a:bodyPr wrap="none" lIns="0" tIns="0" rIns="0" bIns="0" anchor="ctr">
            <a:noAutofit/>
          </a:bodyPr>
          <a:lstStyle>
            <a:lvl1pPr marL="0" indent="0" algn="l">
              <a:buNone/>
              <a:defRPr sz="1333" b="0" baseline="0">
                <a:solidFill>
                  <a:schemeClr val="bg1">
                    <a:lumMod val="50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3" name="Title 2">
            <a:extLst>
              <a:ext uri="{FF2B5EF4-FFF2-40B4-BE49-F238E27FC236}">
                <a16:creationId xmlns:a16="http://schemas.microsoft.com/office/drawing/2014/main" id="{9E629457-82B9-45DB-AB57-95D7DC5599AD}"/>
              </a:ext>
            </a:extLst>
          </p:cNvPr>
          <p:cNvSpPr>
            <a:spLocks noGrp="1"/>
          </p:cNvSpPr>
          <p:nvPr>
            <p:ph type="title"/>
          </p:nvPr>
        </p:nvSpPr>
        <p:spPr>
          <a:xfrm>
            <a:off x="517093" y="376816"/>
            <a:ext cx="11157817" cy="545945"/>
          </a:xfrm>
          <a:prstGeom prst="rect">
            <a:avLst/>
          </a:prstGeom>
        </p:spPr>
        <p:txBody>
          <a:bodyPr lIns="0" tIns="0" rIns="0" bIns="0" anchor="ctr"/>
          <a:lstStyle>
            <a:lvl1pPr algn="l">
              <a:defRPr sz="3200">
                <a:solidFill>
                  <a:schemeClr val="tx1">
                    <a:lumMod val="75000"/>
                    <a:lumOff val="25000"/>
                  </a:schemeClr>
                </a:solidFill>
              </a:defRPr>
            </a:lvl1pPr>
          </a:lstStyle>
          <a:p>
            <a:r>
              <a:rPr lang="en-US" dirty="0"/>
              <a:t>Click to edit Master title style</a:t>
            </a:r>
          </a:p>
        </p:txBody>
      </p:sp>
    </p:spTree>
    <p:extLst>
      <p:ext uri="{BB962C8B-B14F-4D97-AF65-F5344CB8AC3E}">
        <p14:creationId xmlns:p14="http://schemas.microsoft.com/office/powerpoint/2010/main" val="39102051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0" name="Freeform 7"/>
          <p:cNvSpPr/>
          <p:nvPr/>
        </p:nvSpPr>
        <p:spPr bwMode="auto">
          <a:xfrm>
            <a:off x="0" y="2"/>
            <a:ext cx="12192000" cy="4583722"/>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rgbClr val="8CC640"/>
          </a:solidFill>
          <a:ln>
            <a:noFill/>
            <a:headEnd/>
            <a:tailEnd/>
          </a:ln>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178670BD-0382-F14E-9D8A-D09EAE89E99C}"/>
              </a:ext>
            </a:extLst>
          </p:cNvPr>
          <p:cNvPicPr>
            <a:picLocks noChangeAspect="1"/>
          </p:cNvPicPr>
          <p:nvPr userDrawn="1"/>
        </p:nvPicPr>
        <p:blipFill>
          <a:blip r:embed="rId2"/>
          <a:stretch>
            <a:fillRect/>
          </a:stretch>
        </p:blipFill>
        <p:spPr>
          <a:xfrm>
            <a:off x="8628185" y="4733768"/>
            <a:ext cx="2534138" cy="1413915"/>
          </a:xfrm>
          <a:prstGeom prst="rect">
            <a:avLst/>
          </a:prstGeom>
        </p:spPr>
      </p:pic>
      <p:sp>
        <p:nvSpPr>
          <p:cNvPr id="4" name="Title 3">
            <a:extLst>
              <a:ext uri="{FF2B5EF4-FFF2-40B4-BE49-F238E27FC236}">
                <a16:creationId xmlns:a16="http://schemas.microsoft.com/office/drawing/2014/main" id="{89E0C92C-76CD-FA4F-B314-D9928FAC8AA0}"/>
              </a:ext>
            </a:extLst>
          </p:cNvPr>
          <p:cNvSpPr>
            <a:spLocks noGrp="1"/>
          </p:cNvSpPr>
          <p:nvPr>
            <p:ph type="title" hasCustomPrompt="1"/>
          </p:nvPr>
        </p:nvSpPr>
        <p:spPr>
          <a:xfrm>
            <a:off x="810000" y="2273648"/>
            <a:ext cx="10571998" cy="1223319"/>
          </a:xfrm>
        </p:spPr>
        <p:txBody>
          <a:bodyPr/>
          <a:lstStyle>
            <a:lvl1pPr algn="ctr">
              <a:defRPr sz="6000" baseline="0"/>
            </a:lvl1pPr>
          </a:lstStyle>
          <a:p>
            <a:r>
              <a:rPr lang="en-US" dirty="0"/>
              <a:t>Through Hope and Healing</a:t>
            </a:r>
          </a:p>
        </p:txBody>
      </p:sp>
      <p:sp>
        <p:nvSpPr>
          <p:cNvPr id="7" name="Title 3">
            <a:extLst>
              <a:ext uri="{FF2B5EF4-FFF2-40B4-BE49-F238E27FC236}">
                <a16:creationId xmlns:a16="http://schemas.microsoft.com/office/drawing/2014/main" id="{91AFB35D-7981-DE40-A2F4-BE9B6D9B7AA5}"/>
              </a:ext>
            </a:extLst>
          </p:cNvPr>
          <p:cNvSpPr txBox="1">
            <a:spLocks/>
          </p:cNvSpPr>
          <p:nvPr userDrawn="1"/>
        </p:nvSpPr>
        <p:spPr>
          <a:xfrm>
            <a:off x="810000" y="1524010"/>
            <a:ext cx="10571998" cy="1223319"/>
          </a:xfrm>
          <a:prstGeom prst="rect">
            <a:avLst/>
          </a:prstGeom>
          <a:effectLst/>
        </p:spPr>
        <p:txBody>
          <a:bodyPr vert="horz" lIns="91440" tIns="45720" rIns="91440" bIns="45720" rtlCol="0" anchor="b">
            <a:noAutofit/>
          </a:bodyPr>
          <a:lstStyle>
            <a:lvl1pPr algn="ctr" defTabSz="457200" rtl="0" eaLnBrk="1" latinLnBrk="0" hangingPunct="1">
              <a:spcBef>
                <a:spcPct val="0"/>
              </a:spcBef>
              <a:buNone/>
              <a:defRPr sz="6000" b="1" i="0" kern="1200" baseline="0">
                <a:solidFill>
                  <a:srgbClr val="FEFEFE"/>
                </a:solidFill>
                <a:effectLst/>
                <a:latin typeface="Acumin Pro ExtraCondensed Smbd" panose="020B0508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9600" dirty="0"/>
              <a:t>Transforming Lives</a:t>
            </a:r>
          </a:p>
        </p:txBody>
      </p:sp>
    </p:spTree>
    <p:extLst>
      <p:ext uri="{BB962C8B-B14F-4D97-AF65-F5344CB8AC3E}">
        <p14:creationId xmlns:p14="http://schemas.microsoft.com/office/powerpoint/2010/main" val="10107439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DD03ED-3E97-144B-B88C-6D5864C7B376}"/>
              </a:ext>
            </a:extLst>
          </p:cNvPr>
          <p:cNvSpPr/>
          <p:nvPr userDrawn="1"/>
        </p:nvSpPr>
        <p:spPr>
          <a:xfrm>
            <a:off x="0" y="4188941"/>
            <a:ext cx="12192000" cy="2669059"/>
          </a:xfrm>
          <a:prstGeom prst="rect">
            <a:avLst/>
          </a:prstGeom>
          <a:solidFill>
            <a:srgbClr val="8CC6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
          <p:cNvSpPr/>
          <p:nvPr/>
        </p:nvSpPr>
        <p:spPr bwMode="auto">
          <a:xfrm>
            <a:off x="0" y="0"/>
            <a:ext cx="12192000" cy="4583722"/>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solidFill>
            <a:schemeClr val="bg1"/>
          </a:solidFill>
          <a:ln>
            <a:noFill/>
            <a:headEnd/>
            <a:tailEnd/>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A7003871-F7CC-CC40-953D-E0F9DBA647A4}"/>
              </a:ext>
            </a:extLst>
          </p:cNvPr>
          <p:cNvPicPr>
            <a:picLocks noChangeAspect="1"/>
          </p:cNvPicPr>
          <p:nvPr userDrawn="1"/>
        </p:nvPicPr>
        <p:blipFill>
          <a:blip r:embed="rId2"/>
          <a:stretch>
            <a:fillRect/>
          </a:stretch>
        </p:blipFill>
        <p:spPr>
          <a:xfrm>
            <a:off x="8620285" y="4733767"/>
            <a:ext cx="2542038" cy="1413915"/>
          </a:xfrm>
          <a:prstGeom prst="rect">
            <a:avLst/>
          </a:prstGeom>
        </p:spPr>
      </p:pic>
      <p:sp>
        <p:nvSpPr>
          <p:cNvPr id="7" name="Title 3">
            <a:extLst>
              <a:ext uri="{FF2B5EF4-FFF2-40B4-BE49-F238E27FC236}">
                <a16:creationId xmlns:a16="http://schemas.microsoft.com/office/drawing/2014/main" id="{91AFB35D-7981-DE40-A2F4-BE9B6D9B7AA5}"/>
              </a:ext>
            </a:extLst>
          </p:cNvPr>
          <p:cNvSpPr txBox="1">
            <a:spLocks/>
          </p:cNvSpPr>
          <p:nvPr userDrawn="1"/>
        </p:nvSpPr>
        <p:spPr>
          <a:xfrm>
            <a:off x="810000" y="1524010"/>
            <a:ext cx="10571998" cy="1664033"/>
          </a:xfrm>
          <a:prstGeom prst="rect">
            <a:avLst/>
          </a:prstGeom>
          <a:noFill/>
          <a:effectLst/>
        </p:spPr>
        <p:txBody>
          <a:bodyPr vert="horz" lIns="91440" tIns="45720" rIns="91440" bIns="45720" rtlCol="0" anchor="b">
            <a:noAutofit/>
          </a:bodyPr>
          <a:lstStyle>
            <a:lvl1pPr algn="ctr" defTabSz="457200" rtl="0" eaLnBrk="1" latinLnBrk="0" hangingPunct="1">
              <a:spcBef>
                <a:spcPct val="0"/>
              </a:spcBef>
              <a:buNone/>
              <a:defRPr sz="6000" b="1" i="0" kern="1200" baseline="0">
                <a:solidFill>
                  <a:srgbClr val="FEFEFE"/>
                </a:solidFill>
                <a:effectLst/>
                <a:latin typeface="Acumin Pro ExtraCondensed Smbd" panose="020B0508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800" dirty="0">
                <a:solidFill>
                  <a:schemeClr val="tx1"/>
                </a:solidFill>
              </a:rPr>
              <a:t>THERE IS A </a:t>
            </a:r>
            <a:r>
              <a:rPr lang="en-US" sz="8800" dirty="0">
                <a:solidFill>
                  <a:srgbClr val="8CC640"/>
                </a:solidFill>
              </a:rPr>
              <a:t>SMA</a:t>
            </a:r>
            <a:r>
              <a:rPr lang="en-US" sz="8800" dirty="0">
                <a:solidFill>
                  <a:schemeClr val="tx1"/>
                </a:solidFill>
              </a:rPr>
              <a:t>RT CHOICE!</a:t>
            </a:r>
          </a:p>
        </p:txBody>
      </p:sp>
    </p:spTree>
    <p:extLst>
      <p:ext uri="{BB962C8B-B14F-4D97-AF65-F5344CB8AC3E}">
        <p14:creationId xmlns:p14="http://schemas.microsoft.com/office/powerpoint/2010/main" val="373790061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reeform 6"/>
          <p:cNvSpPr/>
          <p:nvPr/>
        </p:nvSpPr>
        <p:spPr bwMode="auto">
          <a:xfrm>
            <a:off x="-1" y="0"/>
            <a:ext cx="12192001"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72361"/>
          </a:solidFill>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310E58EE-6FB2-FF4B-91F2-742E0D5A6AFC}"/>
              </a:ext>
            </a:extLst>
          </p:cNvPr>
          <p:cNvPicPr>
            <a:picLocks noChangeAspect="1"/>
          </p:cNvPicPr>
          <p:nvPr userDrawn="1"/>
        </p:nvPicPr>
        <p:blipFill>
          <a:blip r:embed="rId2"/>
          <a:stretch>
            <a:fillRect/>
          </a:stretch>
        </p:blipFill>
        <p:spPr>
          <a:xfrm>
            <a:off x="1412143" y="402302"/>
            <a:ext cx="2146300" cy="1193800"/>
          </a:xfrm>
          <a:prstGeom prst="rect">
            <a:avLst/>
          </a:prstGeom>
        </p:spPr>
      </p:pic>
      <p:sp>
        <p:nvSpPr>
          <p:cNvPr id="9" name="Title 8">
            <a:extLst>
              <a:ext uri="{FF2B5EF4-FFF2-40B4-BE49-F238E27FC236}">
                <a16:creationId xmlns:a16="http://schemas.microsoft.com/office/drawing/2014/main" id="{6AF42A9E-506C-3649-B7C9-936F35E049D1}"/>
              </a:ext>
            </a:extLst>
          </p:cNvPr>
          <p:cNvSpPr>
            <a:spLocks noGrp="1"/>
          </p:cNvSpPr>
          <p:nvPr>
            <p:ph type="title" hasCustomPrompt="1"/>
          </p:nvPr>
        </p:nvSpPr>
        <p:spPr>
          <a:xfrm>
            <a:off x="3895545" y="999202"/>
            <a:ext cx="7258486" cy="573575"/>
          </a:xfrm>
        </p:spPr>
        <p:txBody>
          <a:bodyPr wrap="square" lIns="91440">
            <a:normAutofit/>
          </a:bodyPr>
          <a:lstStyle>
            <a:lvl1pPr>
              <a:defRPr b="1" i="0">
                <a:latin typeface="Acumin Pro ExtraCondensed Smbd" panose="020B0508020202020204" pitchFamily="34" charset="77"/>
                <a:ea typeface="Helvetica Neue" panose="02000503000000020004" pitchFamily="2" charset="0"/>
                <a:cs typeface="Helvetica Neue" panose="02000503000000020004" pitchFamily="2" charset="0"/>
              </a:defRPr>
            </a:lvl1pPr>
          </a:lstStyle>
          <a:p>
            <a:r>
              <a:rPr lang="en-US" dirty="0"/>
              <a:t>Transforming Lives Through Hope and Healing</a:t>
            </a:r>
          </a:p>
        </p:txBody>
      </p:sp>
    </p:spTree>
    <p:extLst>
      <p:ext uri="{BB962C8B-B14F-4D97-AF65-F5344CB8AC3E}">
        <p14:creationId xmlns:p14="http://schemas.microsoft.com/office/powerpoint/2010/main" val="29912136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reeform 6"/>
          <p:cNvSpPr/>
          <p:nvPr/>
        </p:nvSpPr>
        <p:spPr bwMode="auto">
          <a:xfrm>
            <a:off x="-1" y="0"/>
            <a:ext cx="12192001"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72361"/>
          </a:solidFill>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310E58EE-6FB2-FF4B-91F2-742E0D5A6AFC}"/>
              </a:ext>
            </a:extLst>
          </p:cNvPr>
          <p:cNvPicPr>
            <a:picLocks noChangeAspect="1"/>
          </p:cNvPicPr>
          <p:nvPr userDrawn="1"/>
        </p:nvPicPr>
        <p:blipFill>
          <a:blip r:embed="rId2"/>
          <a:stretch>
            <a:fillRect/>
          </a:stretch>
        </p:blipFill>
        <p:spPr>
          <a:xfrm>
            <a:off x="1412143" y="402302"/>
            <a:ext cx="2146300" cy="1193800"/>
          </a:xfrm>
          <a:prstGeom prst="rect">
            <a:avLst/>
          </a:prstGeom>
        </p:spPr>
      </p:pic>
      <p:sp>
        <p:nvSpPr>
          <p:cNvPr id="9" name="Title 8">
            <a:extLst>
              <a:ext uri="{FF2B5EF4-FFF2-40B4-BE49-F238E27FC236}">
                <a16:creationId xmlns:a16="http://schemas.microsoft.com/office/drawing/2014/main" id="{6AF42A9E-506C-3649-B7C9-936F35E049D1}"/>
              </a:ext>
            </a:extLst>
          </p:cNvPr>
          <p:cNvSpPr>
            <a:spLocks noGrp="1"/>
          </p:cNvSpPr>
          <p:nvPr>
            <p:ph type="title" hasCustomPrompt="1"/>
          </p:nvPr>
        </p:nvSpPr>
        <p:spPr>
          <a:xfrm>
            <a:off x="3895545" y="999202"/>
            <a:ext cx="7258486" cy="573575"/>
          </a:xfrm>
        </p:spPr>
        <p:txBody>
          <a:bodyPr wrap="square" lIns="91440">
            <a:normAutofit/>
          </a:bodyPr>
          <a:lstStyle>
            <a:lvl1pPr>
              <a:defRPr b="1" i="0">
                <a:latin typeface="Acumin Pro ExtraCondensed Smbd" panose="020B0508020202020204" pitchFamily="34" charset="77"/>
                <a:ea typeface="Helvetica Neue" panose="02000503000000020004" pitchFamily="2" charset="0"/>
                <a:cs typeface="Helvetica Neue" panose="02000503000000020004" pitchFamily="2" charset="0"/>
              </a:defRPr>
            </a:lvl1pPr>
          </a:lstStyle>
          <a:p>
            <a:r>
              <a:rPr lang="en-US" dirty="0"/>
              <a:t>Headline Here</a:t>
            </a:r>
          </a:p>
        </p:txBody>
      </p:sp>
    </p:spTree>
    <p:extLst>
      <p:ext uri="{BB962C8B-B14F-4D97-AF65-F5344CB8AC3E}">
        <p14:creationId xmlns:p14="http://schemas.microsoft.com/office/powerpoint/2010/main" val="19811244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a:effectLst/>
        </p:spPr>
        <p:txBody>
          <a:bodyPr>
            <a:normAutofit/>
          </a:bodyPr>
          <a:lstStyle>
            <a:lvl1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1pPr>
            <a:lvl2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2pPr>
            <a:lvl3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3pPr>
            <a:lvl4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4pPr>
            <a:lvl5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7415" y="2222287"/>
            <a:ext cx="5194583" cy="3638764"/>
          </a:xfrm>
          <a:effectLst/>
        </p:spPr>
        <p:txBody>
          <a:bodyPr>
            <a:normAutofit/>
          </a:bodyPr>
          <a:lstStyle>
            <a:lvl1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1pPr>
            <a:lvl2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2pPr>
            <a:lvl3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3pPr>
            <a:lvl4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4pPr>
            <a:lvl5pPr>
              <a:buClr>
                <a:srgbClr val="8CC640"/>
              </a:buClr>
              <a:defRPr b="0" i="0">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6">
            <a:extLst>
              <a:ext uri="{FF2B5EF4-FFF2-40B4-BE49-F238E27FC236}">
                <a16:creationId xmlns:a16="http://schemas.microsoft.com/office/drawing/2014/main" id="{5FD27669-8699-724B-ABA9-0DBBB4D1C35B}"/>
              </a:ext>
            </a:extLst>
          </p:cNvPr>
          <p:cNvSpPr/>
          <p:nvPr userDrawn="1"/>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72361"/>
          </a:solidFill>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0" name="Picture 9">
            <a:extLst>
              <a:ext uri="{FF2B5EF4-FFF2-40B4-BE49-F238E27FC236}">
                <a16:creationId xmlns:a16="http://schemas.microsoft.com/office/drawing/2014/main" id="{A5AA8A1D-D360-C048-8532-5A8AFD5684E1}"/>
              </a:ext>
            </a:extLst>
          </p:cNvPr>
          <p:cNvPicPr>
            <a:picLocks noChangeAspect="1"/>
          </p:cNvPicPr>
          <p:nvPr userDrawn="1"/>
        </p:nvPicPr>
        <p:blipFill>
          <a:blip r:embed="rId2"/>
          <a:stretch>
            <a:fillRect/>
          </a:stretch>
        </p:blipFill>
        <p:spPr>
          <a:xfrm>
            <a:off x="1412143" y="402302"/>
            <a:ext cx="2146300" cy="1193800"/>
          </a:xfrm>
          <a:prstGeom prst="rect">
            <a:avLst/>
          </a:prstGeom>
        </p:spPr>
      </p:pic>
    </p:spTree>
    <p:extLst>
      <p:ext uri="{BB962C8B-B14F-4D97-AF65-F5344CB8AC3E}">
        <p14:creationId xmlns:p14="http://schemas.microsoft.com/office/powerpoint/2010/main" val="36188327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403231"/>
            <a:ext cx="5189857" cy="539994"/>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14729" y="2967650"/>
            <a:ext cx="5189856" cy="3315919"/>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87415" y="2403229"/>
            <a:ext cx="5194583" cy="539995"/>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87415" y="2943225"/>
            <a:ext cx="5194583" cy="3340344"/>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6">
            <a:extLst>
              <a:ext uri="{FF2B5EF4-FFF2-40B4-BE49-F238E27FC236}">
                <a16:creationId xmlns:a16="http://schemas.microsoft.com/office/drawing/2014/main" id="{453AC342-38CC-B644-A886-D864CCD3F24B}"/>
              </a:ext>
            </a:extLst>
          </p:cNvPr>
          <p:cNvSpPr/>
          <p:nvPr userDrawn="1"/>
        </p:nvSpPr>
        <p:spPr bwMode="auto">
          <a:xfrm>
            <a:off x="0" y="-1"/>
            <a:ext cx="12192000" cy="2174265"/>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72361"/>
          </a:solidFill>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id="{220340E0-DADD-D34F-8A40-C1D0B15D5E66}"/>
              </a:ext>
            </a:extLst>
          </p:cNvPr>
          <p:cNvPicPr>
            <a:picLocks noChangeAspect="1"/>
          </p:cNvPicPr>
          <p:nvPr userDrawn="1"/>
        </p:nvPicPr>
        <p:blipFill>
          <a:blip r:embed="rId2"/>
          <a:stretch>
            <a:fillRect/>
          </a:stretch>
        </p:blipFill>
        <p:spPr>
          <a:xfrm>
            <a:off x="1412143" y="402302"/>
            <a:ext cx="2146300" cy="1193800"/>
          </a:xfrm>
          <a:prstGeom prst="rect">
            <a:avLst/>
          </a:prstGeom>
        </p:spPr>
      </p:pic>
    </p:spTree>
    <p:extLst>
      <p:ext uri="{BB962C8B-B14F-4D97-AF65-F5344CB8AC3E}">
        <p14:creationId xmlns:p14="http://schemas.microsoft.com/office/powerpoint/2010/main" val="24660834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Freeform 6">
            <a:extLst>
              <a:ext uri="{FF2B5EF4-FFF2-40B4-BE49-F238E27FC236}">
                <a16:creationId xmlns:a16="http://schemas.microsoft.com/office/drawing/2014/main" id="{F1F5D928-658C-A54F-9A83-3AEEFACD0E90}"/>
              </a:ext>
            </a:extLst>
          </p:cNvPr>
          <p:cNvSpPr/>
          <p:nvPr userDrawn="1"/>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solidFill>
            <a:srgbClr val="272361"/>
          </a:solidFill>
          <a:ln>
            <a:no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8" name="Picture 7">
            <a:extLst>
              <a:ext uri="{FF2B5EF4-FFF2-40B4-BE49-F238E27FC236}">
                <a16:creationId xmlns:a16="http://schemas.microsoft.com/office/drawing/2014/main" id="{446CDCCE-BCA5-6C44-AA83-D0A709F8F929}"/>
              </a:ext>
            </a:extLst>
          </p:cNvPr>
          <p:cNvPicPr>
            <a:picLocks noChangeAspect="1"/>
          </p:cNvPicPr>
          <p:nvPr userDrawn="1"/>
        </p:nvPicPr>
        <p:blipFill>
          <a:blip r:embed="rId2"/>
          <a:stretch>
            <a:fillRect/>
          </a:stretch>
        </p:blipFill>
        <p:spPr>
          <a:xfrm>
            <a:off x="1412143" y="402302"/>
            <a:ext cx="2146300" cy="1193800"/>
          </a:xfrm>
          <a:prstGeom prst="rect">
            <a:avLst/>
          </a:prstGeom>
        </p:spPr>
      </p:pic>
    </p:spTree>
    <p:extLst>
      <p:ext uri="{BB962C8B-B14F-4D97-AF65-F5344CB8AC3E}">
        <p14:creationId xmlns:p14="http://schemas.microsoft.com/office/powerpoint/2010/main" val="4543883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1"/>
            <a:ext cx="12192000" cy="5200651"/>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8CC640"/>
          </a:solidFill>
          <a:ln>
            <a:noFill/>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a:effectLst/>
        </p:spPr>
        <p:txBody>
          <a:bodyPr/>
          <a:lstStyle>
            <a:lvl1pPr>
              <a:defRPr sz="7200" b="1" i="0">
                <a:latin typeface="Acumin Pro ExtraCondensed Smbd" panose="020B0508020202020204" pitchFamily="34" charset="77"/>
              </a:defRPr>
            </a:lvl1pPr>
          </a:lstStyle>
          <a:p>
            <a:r>
              <a:rPr lang="en-US" dirty="0"/>
              <a:t>Click to edit Master title style</a:t>
            </a:r>
          </a:p>
        </p:txBody>
      </p:sp>
      <p:sp>
        <p:nvSpPr>
          <p:cNvPr id="3" name="Subtitle 2"/>
          <p:cNvSpPr>
            <a:spLocks noGrp="1"/>
          </p:cNvSpPr>
          <p:nvPr>
            <p:ph type="subTitle" idx="1"/>
          </p:nvPr>
        </p:nvSpPr>
        <p:spPr>
          <a:xfrm>
            <a:off x="810001" y="5280847"/>
            <a:ext cx="10572000" cy="434974"/>
          </a:xfrm>
          <a:effectLst/>
        </p:spPr>
        <p:txBody>
          <a:bodyPr anchor="t"/>
          <a:lstStyle>
            <a:lvl1pPr marL="0" indent="0" algn="l">
              <a:buNone/>
              <a:defRPr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54022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0B366A7-69D9-4E64-A1F1-C256B145B54F}" type="datetime1">
              <a:rPr lang="en-US" smtClean="0"/>
              <a:t>10/4/2022</a:t>
            </a:fld>
            <a:endParaRPr lang="en-US"/>
          </a:p>
        </p:txBody>
      </p:sp>
      <p:sp>
        <p:nvSpPr>
          <p:cNvPr id="5" name="Footer Placeholder 4"/>
          <p:cNvSpPr>
            <a:spLocks noGrp="1"/>
          </p:cNvSpPr>
          <p:nvPr>
            <p:ph type="ftr" sz="quarter" idx="11"/>
          </p:nvPr>
        </p:nvSpPr>
        <p:spPr/>
        <p:txBody>
          <a:bodyPr/>
          <a:lstStyle/>
          <a:p>
            <a:pPr>
              <a:defRPr/>
            </a:pPr>
            <a:r>
              <a:rPr lang="en-US"/>
              <a:t>DRAFT PRESENTATION</a:t>
            </a:r>
          </a:p>
        </p:txBody>
      </p:sp>
      <p:sp>
        <p:nvSpPr>
          <p:cNvPr id="6" name="Slide Number Placeholder 5"/>
          <p:cNvSpPr>
            <a:spLocks noGrp="1"/>
          </p:cNvSpPr>
          <p:nvPr>
            <p:ph type="sldNum" sz="quarter" idx="12"/>
          </p:nvPr>
        </p:nvSpPr>
        <p:spPr/>
        <p:txBody>
          <a:bodyPr/>
          <a:lstStyle/>
          <a:p>
            <a:pPr>
              <a:defRPr/>
            </a:pPr>
            <a:fld id="{71E1DEA0-A5A2-416D-AA8C-3F554C44B245}" type="slidenum">
              <a:rPr lang="en-US" smtClean="0"/>
              <a:pPr>
                <a:defRPr/>
              </a:pPr>
              <a:t>‹#›</a:t>
            </a:fld>
            <a:endParaRPr lang="en-US"/>
          </a:p>
        </p:txBody>
      </p:sp>
    </p:spTree>
    <p:extLst>
      <p:ext uri="{BB962C8B-B14F-4D97-AF65-F5344CB8AC3E}">
        <p14:creationId xmlns:p14="http://schemas.microsoft.com/office/powerpoint/2010/main" val="3438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93080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8CC640"/>
          </a:solidFill>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219200" y="597876"/>
            <a:ext cx="3294185" cy="1383323"/>
          </a:xfrm>
        </p:spPr>
        <p:txBody>
          <a:bodyPr anchor="b"/>
          <a:lstStyle>
            <a:lvl1pPr algn="l">
              <a:defRPr sz="2000" b="0" i="0">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dirty="0"/>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219200" y="2441049"/>
            <a:ext cx="3294185" cy="3420000"/>
          </a:xfrm>
        </p:spPr>
        <p:txBody>
          <a:bodyPr anchor="t" anchorCtr="0">
            <a:normAutofit/>
          </a:bodyPr>
          <a:lstStyle>
            <a:lvl1pPr marL="0" indent="0">
              <a:buNone/>
              <a:defRPr sz="16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750760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a:noFill/>
        </p:spPr>
        <p:txBody>
          <a:bodyPr anchor="b">
            <a:normAutofit/>
          </a:bodyPr>
          <a:lstStyle>
            <a:lvl1pPr algn="l">
              <a:defRPr sz="3600" b="1" i="0">
                <a:solidFill>
                  <a:schemeClr val="tx1"/>
                </a:solidFill>
                <a:effectLst/>
                <a:latin typeface="Acumin Pro ExtraCondensed Smbd" panose="020B0508020202020204" pitchFamily="34" charset="77"/>
              </a:defRPr>
            </a:lvl1pPr>
          </a:lstStyle>
          <a:p>
            <a:r>
              <a:rPr lang="en-US" dirty="0"/>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72361"/>
          </a:solid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470159"/>
            <a:ext cx="4852988" cy="3390890"/>
          </a:xfrm>
        </p:spPr>
        <p:txBody>
          <a:bodyPr anchor="t">
            <a:normAutofit/>
          </a:bodyPr>
          <a:lstStyle>
            <a:lvl1pPr marL="0" indent="0">
              <a:buNone/>
              <a:defRPr sz="16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0" name="Picture 9">
            <a:extLst>
              <a:ext uri="{FF2B5EF4-FFF2-40B4-BE49-F238E27FC236}">
                <a16:creationId xmlns:a16="http://schemas.microsoft.com/office/drawing/2014/main" id="{BFEF0407-874C-C049-B314-2E3447AB9AB0}"/>
              </a:ext>
            </a:extLst>
          </p:cNvPr>
          <p:cNvPicPr>
            <a:picLocks noChangeAspect="1"/>
          </p:cNvPicPr>
          <p:nvPr userDrawn="1"/>
        </p:nvPicPr>
        <p:blipFill>
          <a:blip r:embed="rId2"/>
          <a:stretch>
            <a:fillRect/>
          </a:stretch>
        </p:blipFill>
        <p:spPr>
          <a:xfrm>
            <a:off x="7648596" y="1355062"/>
            <a:ext cx="3728676" cy="2073938"/>
          </a:xfrm>
          <a:prstGeom prst="rect">
            <a:avLst/>
          </a:prstGeom>
        </p:spPr>
      </p:pic>
      <p:sp>
        <p:nvSpPr>
          <p:cNvPr id="3" name="Rectangle 2">
            <a:extLst>
              <a:ext uri="{FF2B5EF4-FFF2-40B4-BE49-F238E27FC236}">
                <a16:creationId xmlns:a16="http://schemas.microsoft.com/office/drawing/2014/main" id="{EA262D9A-26D2-0246-AB50-317E30497CE1}"/>
              </a:ext>
            </a:extLst>
          </p:cNvPr>
          <p:cNvSpPr/>
          <p:nvPr userDrawn="1"/>
        </p:nvSpPr>
        <p:spPr>
          <a:xfrm>
            <a:off x="7648596" y="0"/>
            <a:ext cx="3039999" cy="420130"/>
          </a:xfrm>
          <a:prstGeom prst="rect">
            <a:avLst/>
          </a:prstGeom>
          <a:solidFill>
            <a:srgbClr val="272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15630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a:noFill/>
        </p:spPr>
        <p:txBody>
          <a:bodyPr anchor="b">
            <a:normAutofit/>
          </a:bodyPr>
          <a:lstStyle>
            <a:lvl1pPr algn="l">
              <a:defRPr sz="3600" b="1" i="0">
                <a:solidFill>
                  <a:schemeClr val="tx1"/>
                </a:solidFill>
                <a:effectLst/>
                <a:latin typeface="Acumin Pro ExtraCondensed Smbd" panose="020B0508020202020204" pitchFamily="34" charset="77"/>
              </a:defRPr>
            </a:lvl1pPr>
          </a:lstStyle>
          <a:p>
            <a:r>
              <a:rPr lang="en-US" dirty="0"/>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272361"/>
          </a:solid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470159"/>
            <a:ext cx="4852988" cy="3390890"/>
          </a:xfrm>
        </p:spPr>
        <p:txBody>
          <a:bodyPr anchor="t">
            <a:normAutofit/>
          </a:bodyPr>
          <a:lstStyle>
            <a:lvl1pPr marL="0" indent="0">
              <a:buNone/>
              <a:defRPr sz="16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10" name="Picture 9">
            <a:extLst>
              <a:ext uri="{FF2B5EF4-FFF2-40B4-BE49-F238E27FC236}">
                <a16:creationId xmlns:a16="http://schemas.microsoft.com/office/drawing/2014/main" id="{BFEF0407-874C-C049-B314-2E3447AB9AB0}"/>
              </a:ext>
            </a:extLst>
          </p:cNvPr>
          <p:cNvPicPr>
            <a:picLocks noChangeAspect="1"/>
          </p:cNvPicPr>
          <p:nvPr userDrawn="1"/>
        </p:nvPicPr>
        <p:blipFill>
          <a:blip r:embed="rId2"/>
          <a:stretch>
            <a:fillRect/>
          </a:stretch>
        </p:blipFill>
        <p:spPr>
          <a:xfrm>
            <a:off x="7648596" y="1355062"/>
            <a:ext cx="3728676" cy="2073938"/>
          </a:xfrm>
          <a:prstGeom prst="rect">
            <a:avLst/>
          </a:prstGeom>
        </p:spPr>
      </p:pic>
      <p:sp>
        <p:nvSpPr>
          <p:cNvPr id="6" name="Title 1">
            <a:extLst>
              <a:ext uri="{FF2B5EF4-FFF2-40B4-BE49-F238E27FC236}">
                <a16:creationId xmlns:a16="http://schemas.microsoft.com/office/drawing/2014/main" id="{2C2C0A1E-73BC-E944-B9DA-7B37F2744EC0}"/>
              </a:ext>
            </a:extLst>
          </p:cNvPr>
          <p:cNvSpPr txBox="1">
            <a:spLocks/>
          </p:cNvSpPr>
          <p:nvPr userDrawn="1"/>
        </p:nvSpPr>
        <p:spPr>
          <a:xfrm>
            <a:off x="6487297" y="3941806"/>
            <a:ext cx="5704703" cy="1470259"/>
          </a:xfrm>
          <a:prstGeom prst="rect">
            <a:avLst/>
          </a:prstGeom>
          <a:noFill/>
          <a:effectLst/>
        </p:spPr>
        <p:txBody>
          <a:bodyPr vert="horz" lIns="91440" tIns="45720" rIns="91440" bIns="45720" rtlCol="0" anchor="b">
            <a:normAutofit/>
          </a:bodyPr>
          <a:lstStyle>
            <a:lvl1pPr algn="l" defTabSz="457200" rtl="0" eaLnBrk="1" latinLnBrk="0" hangingPunct="1">
              <a:spcBef>
                <a:spcPct val="0"/>
              </a:spcBef>
              <a:buNone/>
              <a:defRPr sz="3600" b="1" i="0" kern="1200">
                <a:solidFill>
                  <a:schemeClr val="tx1"/>
                </a:solidFill>
                <a:effectLst/>
                <a:latin typeface="Acumin Pro ExtraCondensed Smbd" panose="020B0508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Providing Exceptional Behavioral Healthcare </a:t>
            </a:r>
          </a:p>
          <a:p>
            <a:pPr algn="ctr"/>
            <a:r>
              <a:rPr lang="en-US" sz="2800" dirty="0">
                <a:solidFill>
                  <a:schemeClr val="bg1"/>
                </a:solidFill>
              </a:rPr>
              <a:t>for Over 50 Years</a:t>
            </a:r>
          </a:p>
        </p:txBody>
      </p:sp>
      <p:sp>
        <p:nvSpPr>
          <p:cNvPr id="3" name="Rectangle 2">
            <a:extLst>
              <a:ext uri="{FF2B5EF4-FFF2-40B4-BE49-F238E27FC236}">
                <a16:creationId xmlns:a16="http://schemas.microsoft.com/office/drawing/2014/main" id="{85E5B2AA-3176-724E-B61D-639380FA4629}"/>
              </a:ext>
            </a:extLst>
          </p:cNvPr>
          <p:cNvSpPr/>
          <p:nvPr userDrawn="1"/>
        </p:nvSpPr>
        <p:spPr>
          <a:xfrm>
            <a:off x="7871254" y="0"/>
            <a:ext cx="2644346" cy="383059"/>
          </a:xfrm>
          <a:prstGeom prst="rect">
            <a:avLst/>
          </a:prstGeom>
          <a:solidFill>
            <a:srgbClr val="2723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735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9" name="Picture Placeholder 11"/>
          <p:cNvSpPr>
            <a:spLocks noGrp="1" noChangeAspect="1"/>
          </p:cNvSpPr>
          <p:nvPr>
            <p:ph type="pic" sz="quarter" idx="13"/>
          </p:nvPr>
        </p:nvSpPr>
        <p:spPr bwMode="auto">
          <a:xfrm>
            <a:off x="6096000" y="0"/>
            <a:ext cx="6096000"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dpi="0" rotWithShape="1">
            <a:blip r:embed="rId2">
              <a:extLst>
                <a:ext uri="{28A0092B-C50C-407E-A947-70E740481C1C}">
                  <a14:useLocalDpi xmlns:a14="http://schemas.microsoft.com/office/drawing/2010/main" val="0"/>
                </a:ext>
              </a:extLst>
            </a:blip>
            <a:srcRect/>
            <a:stretch>
              <a:fillRect l="-34375" r="-34375"/>
            </a:stretch>
          </a:blipFill>
          <a:ln w="9525">
            <a:no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2" name="Title 1"/>
          <p:cNvSpPr>
            <a:spLocks noGrp="1"/>
          </p:cNvSpPr>
          <p:nvPr>
            <p:ph type="title"/>
          </p:nvPr>
        </p:nvSpPr>
        <p:spPr>
          <a:xfrm>
            <a:off x="814728" y="727522"/>
            <a:ext cx="4852988" cy="1617163"/>
          </a:xfrm>
          <a:noFill/>
        </p:spPr>
        <p:txBody>
          <a:bodyPr anchor="b">
            <a:normAutofit/>
          </a:bodyPr>
          <a:lstStyle>
            <a:lvl1pPr algn="l">
              <a:defRPr sz="3600" b="1" i="0">
                <a:solidFill>
                  <a:schemeClr val="tx1"/>
                </a:solidFill>
                <a:effectLst/>
                <a:latin typeface="Acumin Pro ExtraCondensed Smbd" panose="020B0508020202020204" pitchFamily="34" charset="77"/>
              </a:defRPr>
            </a:lvl1pPr>
          </a:lstStyle>
          <a:p>
            <a:r>
              <a:rPr lang="en-US" dirty="0"/>
              <a:t>Click to edit Master title style</a:t>
            </a:r>
          </a:p>
        </p:txBody>
      </p:sp>
      <p:sp>
        <p:nvSpPr>
          <p:cNvPr id="4" name="Text Placeholder 3"/>
          <p:cNvSpPr>
            <a:spLocks noGrp="1"/>
          </p:cNvSpPr>
          <p:nvPr>
            <p:ph type="body" sz="half" idx="2"/>
          </p:nvPr>
        </p:nvSpPr>
        <p:spPr>
          <a:xfrm>
            <a:off x="814728" y="2470159"/>
            <a:ext cx="4852988" cy="3390890"/>
          </a:xfrm>
        </p:spPr>
        <p:txBody>
          <a:bodyPr anchor="t">
            <a:normAutofit/>
          </a:bodyPr>
          <a:lstStyle>
            <a:lvl1pPr marL="0" indent="0">
              <a:buNone/>
              <a:defRPr sz="1600" b="0" i="0">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888617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a:noFill/>
        </p:spPr>
        <p:txBody>
          <a:bodyPr anchor="b">
            <a:normAutofit/>
          </a:bodyPr>
          <a:lstStyle>
            <a:lvl1pPr algn="l">
              <a:defRPr sz="3600" b="1" i="0">
                <a:solidFill>
                  <a:schemeClr val="tx1"/>
                </a:solidFill>
                <a:effectLst/>
                <a:latin typeface="Acumin Pro ExtraCondensed Smbd" panose="020B0508020202020204" pitchFamily="34" charset="77"/>
              </a:defRPr>
            </a:lvl1pPr>
          </a:lstStyle>
          <a:p>
            <a:r>
              <a:rPr lang="en-US" dirty="0"/>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solidFill>
            <a:srgbClr val="8CC640"/>
          </a:solidFill>
          <a:ln w="9525">
            <a:noFill/>
            <a:round/>
            <a:headEnd/>
            <a:tailEnd/>
          </a:ln>
          <a:effectLst/>
        </p:spPr>
        <p:txBody>
          <a:bodyPr wrap="square" numCol="1" anchor="t" anchorCtr="0" compatLnSpc="1">
            <a:prstTxWarp prst="textNoShape">
              <a:avLst/>
            </a:prstTxWarp>
            <a:normAutofit/>
          </a:bodyPr>
          <a:lstStyle>
            <a:lvl1pPr algn="ctr">
              <a:buFontTx/>
              <a:buNone/>
              <a:defRPr sz="1400"/>
            </a:lvl1pPr>
          </a:lstStyle>
          <a:p>
            <a:endParaRPr lang="en-US" dirty="0"/>
          </a:p>
        </p:txBody>
      </p:sp>
      <p:sp>
        <p:nvSpPr>
          <p:cNvPr id="4" name="Text Placeholder 3"/>
          <p:cNvSpPr>
            <a:spLocks noGrp="1"/>
          </p:cNvSpPr>
          <p:nvPr>
            <p:ph type="body" sz="half" idx="2"/>
          </p:nvPr>
        </p:nvSpPr>
        <p:spPr>
          <a:xfrm>
            <a:off x="814728" y="2470159"/>
            <a:ext cx="4852988" cy="3390890"/>
          </a:xfrm>
        </p:spPr>
        <p:txBody>
          <a:bodyPr anchor="t">
            <a:normAutofit/>
          </a:bodyPr>
          <a:lstStyle>
            <a:lvl1pPr marL="0" indent="0">
              <a:buNone/>
              <a:defRPr sz="1600" b="0" i="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itle 1">
            <a:extLst>
              <a:ext uri="{FF2B5EF4-FFF2-40B4-BE49-F238E27FC236}">
                <a16:creationId xmlns:a16="http://schemas.microsoft.com/office/drawing/2014/main" id="{12722CBD-346C-9440-81B4-90A8E2744E5B}"/>
              </a:ext>
            </a:extLst>
          </p:cNvPr>
          <p:cNvSpPr txBox="1">
            <a:spLocks/>
          </p:cNvSpPr>
          <p:nvPr userDrawn="1"/>
        </p:nvSpPr>
        <p:spPr>
          <a:xfrm>
            <a:off x="6487297" y="864973"/>
            <a:ext cx="5704703" cy="2458994"/>
          </a:xfrm>
          <a:prstGeom prst="rect">
            <a:avLst/>
          </a:prstGeom>
          <a:noFill/>
          <a:effectLst/>
        </p:spPr>
        <p:txBody>
          <a:bodyPr vert="horz" lIns="91440" tIns="45720" rIns="91440" bIns="45720" rtlCol="0" anchor="b">
            <a:normAutofit lnSpcReduction="10000"/>
          </a:bodyPr>
          <a:lstStyle>
            <a:lvl1pPr algn="l" defTabSz="457200" rtl="0" eaLnBrk="1" latinLnBrk="0" hangingPunct="1">
              <a:spcBef>
                <a:spcPct val="0"/>
              </a:spcBef>
              <a:buNone/>
              <a:defRPr sz="3600" b="1" i="0" kern="1200">
                <a:solidFill>
                  <a:schemeClr val="tx1"/>
                </a:solidFill>
                <a:effectLst/>
                <a:latin typeface="Acumin Pro ExtraCondensed Smbd" panose="020B0508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000" dirty="0">
                <a:solidFill>
                  <a:schemeClr val="bg1"/>
                </a:solidFill>
              </a:rPr>
              <a:t>Transforming Lives</a:t>
            </a:r>
          </a:p>
          <a:p>
            <a:pPr algn="ctr"/>
            <a:r>
              <a:rPr lang="en-US" dirty="0">
                <a:solidFill>
                  <a:schemeClr val="bg1"/>
                </a:solidFill>
              </a:rPr>
              <a:t>Through Hope and Healing</a:t>
            </a:r>
          </a:p>
        </p:txBody>
      </p:sp>
      <p:sp>
        <p:nvSpPr>
          <p:cNvPr id="3" name="Rectangle 2">
            <a:extLst>
              <a:ext uri="{FF2B5EF4-FFF2-40B4-BE49-F238E27FC236}">
                <a16:creationId xmlns:a16="http://schemas.microsoft.com/office/drawing/2014/main" id="{2396C928-DCAE-9245-ABE8-297034FB1B52}"/>
              </a:ext>
            </a:extLst>
          </p:cNvPr>
          <p:cNvSpPr/>
          <p:nvPr userDrawn="1"/>
        </p:nvSpPr>
        <p:spPr>
          <a:xfrm>
            <a:off x="8068962" y="0"/>
            <a:ext cx="2310714" cy="444843"/>
          </a:xfrm>
          <a:prstGeom prst="rect">
            <a:avLst/>
          </a:prstGeom>
          <a:solidFill>
            <a:srgbClr val="8CC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72526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74742"/>
            <a:ext cx="10561418" cy="566738"/>
          </a:xfrm>
        </p:spPr>
        <p:txBody>
          <a:bodyPr anchor="b">
            <a:noAutofit/>
          </a:bodyPr>
          <a:lstStyle>
            <a:lvl1pPr algn="l">
              <a:defRPr sz="3200" b="0">
                <a:solidFill>
                  <a:schemeClr val="tx1"/>
                </a:solidFill>
                <a:effectLst/>
              </a:defRPr>
            </a:lvl1pPr>
          </a:lstStyle>
          <a:p>
            <a:r>
              <a:rPr lang="en-US" dirty="0"/>
              <a:t>Click to edit Master title style</a:t>
            </a:r>
          </a:p>
        </p:txBody>
      </p:sp>
      <p:sp>
        <p:nvSpPr>
          <p:cNvPr id="15" name="Picture Placeholder 14"/>
          <p:cNvSpPr>
            <a:spLocks noGrp="1" noChangeAspect="1"/>
          </p:cNvSpPr>
          <p:nvPr>
            <p:ph type="pic" sz="quarter" idx="13"/>
          </p:nvPr>
        </p:nvSpPr>
        <p:spPr bwMode="auto">
          <a:xfrm>
            <a:off x="0" y="-1606377"/>
            <a:ext cx="12192000" cy="6406977"/>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blipFill dpi="0" rotWithShape="1">
            <a:blip r:embed="rId2">
              <a:extLst>
                <a:ext uri="{28A0092B-C50C-407E-A947-70E740481C1C}">
                  <a14:useLocalDpi xmlns:a14="http://schemas.microsoft.com/office/drawing/2010/main" val="0"/>
                </a:ext>
              </a:extLst>
            </a:blip>
            <a:srcRect/>
            <a:stretch>
              <a:fillRect l="-43" t="-25113" r="43" b="-1748"/>
            </a:stretch>
          </a:blip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453837"/>
            <a:ext cx="10561418" cy="493712"/>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1986607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8CC640"/>
          </a:solidFill>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a:effectLst/>
        </p:spPr>
        <p:txBody>
          <a:bodyPr anchor="b"/>
          <a:lstStyle>
            <a:lvl1pPr algn="l">
              <a:defRPr sz="4200" b="1" cap="none"/>
            </a:lvl1pPr>
          </a:lstStyle>
          <a:p>
            <a:r>
              <a:rPr lang="en-US" dirty="0"/>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23866211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052125"/>
            <a:ext cx="4895115" cy="2529400"/>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solidFill>
            <a:srgbClr val="272361"/>
          </a:solidFill>
          <a:ln>
            <a:no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286001"/>
            <a:ext cx="4382521" cy="1946031"/>
          </a:xfrm>
        </p:spPr>
        <p:txBody>
          <a:bodyPr/>
          <a:lstStyle>
            <a:lvl1pPr>
              <a:defRPr sz="3200"/>
            </a:lvl1pPr>
          </a:lstStyle>
          <a:p>
            <a:r>
              <a:rPr lang="en-US" dirty="0"/>
              <a:t>Click to edit Master title style</a:t>
            </a:r>
          </a:p>
        </p:txBody>
      </p:sp>
      <p:sp>
        <p:nvSpPr>
          <p:cNvPr id="6" name="Text Placeholder 5"/>
          <p:cNvSpPr>
            <a:spLocks noGrp="1"/>
          </p:cNvSpPr>
          <p:nvPr>
            <p:ph type="body" sz="quarter" idx="16"/>
          </p:nvPr>
        </p:nvSpPr>
        <p:spPr>
          <a:xfrm>
            <a:off x="6156000" y="2286001"/>
            <a:ext cx="4880300" cy="1946032"/>
          </a:xfrm>
        </p:spPr>
        <p:txBody>
          <a:bodyPr anchor="t"/>
          <a:lstStyle>
            <a:lvl1pPr marL="0" indent="0">
              <a:buFontTx/>
              <a:buNone/>
              <a:defRPr/>
            </a:lvl1pPr>
          </a:lstStyle>
          <a:p>
            <a:pPr lvl="0"/>
            <a:r>
              <a:rPr lang="en-US" dirty="0"/>
              <a:t>Click to edit Master text styles</a:t>
            </a:r>
          </a:p>
        </p:txBody>
      </p:sp>
    </p:spTree>
    <p:extLst>
      <p:ext uri="{BB962C8B-B14F-4D97-AF65-F5344CB8AC3E}">
        <p14:creationId xmlns:p14="http://schemas.microsoft.com/office/powerpoint/2010/main" val="1381106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2EDCE7-C169-4406-A7EF-2E3AB6230843}" type="slidenum">
              <a:rPr lang="en-US" altLang="en-US"/>
              <a:pPr>
                <a:defRPr/>
              </a:pPr>
              <a:t>‹#›</a:t>
            </a:fld>
            <a:endParaRPr lang="en-US" altLang="en-US"/>
          </a:p>
        </p:txBody>
      </p:sp>
    </p:spTree>
    <p:extLst>
      <p:ext uri="{BB962C8B-B14F-4D97-AF65-F5344CB8AC3E}">
        <p14:creationId xmlns:p14="http://schemas.microsoft.com/office/powerpoint/2010/main" val="1486627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7264401" y="2070106"/>
            <a:ext cx="6858000" cy="271780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rot="5400000">
            <a:off x="7367271" y="2284731"/>
            <a:ext cx="6858000" cy="2288540"/>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9753600" y="274642"/>
            <a:ext cx="1930400" cy="58515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9" y="274642"/>
            <a:ext cx="84709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44E1066-DDB5-4AA2-84DF-252712FAEF25}" type="datetime1">
              <a:rPr lang="en-US" smtClean="0"/>
              <a:t>10/4/2022</a:t>
            </a:fld>
            <a:endParaRPr lang="en-US"/>
          </a:p>
        </p:txBody>
      </p:sp>
      <p:sp>
        <p:nvSpPr>
          <p:cNvPr id="5" name="Footer Placeholder 4"/>
          <p:cNvSpPr>
            <a:spLocks noGrp="1"/>
          </p:cNvSpPr>
          <p:nvPr>
            <p:ph type="ftr" sz="quarter" idx="11"/>
          </p:nvPr>
        </p:nvSpPr>
        <p:spPr/>
        <p:txBody>
          <a:bodyPr/>
          <a:lstStyle/>
          <a:p>
            <a:pPr>
              <a:defRPr/>
            </a:pPr>
            <a:r>
              <a:rPr lang="en-US"/>
              <a:t>DRAFT PRESENTATION</a:t>
            </a:r>
          </a:p>
        </p:txBody>
      </p:sp>
      <p:sp>
        <p:nvSpPr>
          <p:cNvPr id="6" name="Slide Number Placeholder 5"/>
          <p:cNvSpPr>
            <a:spLocks noGrp="1"/>
          </p:cNvSpPr>
          <p:nvPr>
            <p:ph type="sldNum" sz="quarter" idx="12"/>
          </p:nvPr>
        </p:nvSpPr>
        <p:spPr>
          <a:xfrm>
            <a:off x="8128000" y="6356357"/>
            <a:ext cx="1016000" cy="365125"/>
          </a:xfrm>
        </p:spPr>
        <p:txBody>
          <a:bodyPr/>
          <a:lstStyle/>
          <a:p>
            <a:pPr>
              <a:defRPr/>
            </a:pPr>
            <a:fld id="{95542411-C85C-4917-8571-C861702C74E1}" type="slidenum">
              <a:rPr lang="en-US" smtClean="0"/>
              <a:pPr>
                <a:defRPr/>
              </a:pPr>
              <a:t>‹#›</a:t>
            </a:fld>
            <a:endParaRPr lang="en-US"/>
          </a:p>
        </p:txBody>
      </p:sp>
      <p:sp>
        <p:nvSpPr>
          <p:cNvPr id="9" name="Rectangle 8"/>
          <p:cNvSpPr/>
          <p:nvPr/>
        </p:nvSpPr>
        <p:spPr>
          <a:xfrm rot="5400000">
            <a:off x="6051635" y="3329432"/>
            <a:ext cx="6858000" cy="199136"/>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59866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6E50CB-EB36-40BC-AF7B-CEF003AA0FC9}" type="slidenum">
              <a:rPr lang="en-US" altLang="en-US"/>
              <a:pPr>
                <a:defRPr/>
              </a:pPr>
              <a:t>‹#›</a:t>
            </a:fld>
            <a:endParaRPr lang="en-US" altLang="en-US"/>
          </a:p>
        </p:txBody>
      </p:sp>
    </p:spTree>
    <p:extLst>
      <p:ext uri="{BB962C8B-B14F-4D97-AF65-F5344CB8AC3E}">
        <p14:creationId xmlns:p14="http://schemas.microsoft.com/office/powerpoint/2010/main" val="3091413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62"/>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5873016-46AE-4457-B7C9-2A43812E11F3}" type="slidenum">
              <a:rPr lang="en-US" altLang="en-US"/>
              <a:pPr>
                <a:defRPr/>
              </a:pPr>
              <a:t>‹#›</a:t>
            </a:fld>
            <a:endParaRPr lang="en-US" altLang="en-US"/>
          </a:p>
        </p:txBody>
      </p:sp>
    </p:spTree>
    <p:extLst>
      <p:ext uri="{BB962C8B-B14F-4D97-AF65-F5344CB8AC3E}">
        <p14:creationId xmlns:p14="http://schemas.microsoft.com/office/powerpoint/2010/main" val="355489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56ECFDC-4832-4588-A1F2-632151329979}" type="slidenum">
              <a:rPr lang="en-US" altLang="en-US"/>
              <a:pPr>
                <a:defRPr/>
              </a:pPr>
              <a:t>‹#›</a:t>
            </a:fld>
            <a:endParaRPr lang="en-US" altLang="en-US"/>
          </a:p>
        </p:txBody>
      </p:sp>
    </p:spTree>
    <p:extLst>
      <p:ext uri="{BB962C8B-B14F-4D97-AF65-F5344CB8AC3E}">
        <p14:creationId xmlns:p14="http://schemas.microsoft.com/office/powerpoint/2010/main" val="17943469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E15393B-8320-4AE1-8C60-DE5F84CA4266}" type="slidenum">
              <a:rPr lang="en-US" altLang="en-US"/>
              <a:pPr>
                <a:defRPr/>
              </a:pPr>
              <a:t>‹#›</a:t>
            </a:fld>
            <a:endParaRPr lang="en-US" altLang="en-US"/>
          </a:p>
        </p:txBody>
      </p:sp>
    </p:spTree>
    <p:extLst>
      <p:ext uri="{BB962C8B-B14F-4D97-AF65-F5344CB8AC3E}">
        <p14:creationId xmlns:p14="http://schemas.microsoft.com/office/powerpoint/2010/main" val="28447391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6E5C7D4-1DD7-4911-97A1-1D392EA7A7AC}" type="slidenum">
              <a:rPr lang="en-US" altLang="en-US"/>
              <a:pPr>
                <a:defRPr/>
              </a:pPr>
              <a:t>‹#›</a:t>
            </a:fld>
            <a:endParaRPr lang="en-US" altLang="en-US"/>
          </a:p>
        </p:txBody>
      </p:sp>
    </p:spTree>
    <p:extLst>
      <p:ext uri="{BB962C8B-B14F-4D97-AF65-F5344CB8AC3E}">
        <p14:creationId xmlns:p14="http://schemas.microsoft.com/office/powerpoint/2010/main" val="34356366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0AF95ED-FC49-43B7-A645-4566669EF2D7}" type="slidenum">
              <a:rPr lang="en-US" altLang="en-US"/>
              <a:pPr>
                <a:defRPr/>
              </a:pPr>
              <a:t>‹#›</a:t>
            </a:fld>
            <a:endParaRPr lang="en-US" altLang="en-US"/>
          </a:p>
        </p:txBody>
      </p:sp>
    </p:spTree>
    <p:extLst>
      <p:ext uri="{BB962C8B-B14F-4D97-AF65-F5344CB8AC3E}">
        <p14:creationId xmlns:p14="http://schemas.microsoft.com/office/powerpoint/2010/main" val="42398229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65"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4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65"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519CF9B-0D36-4ECD-83F5-BEF65358272E}" type="slidenum">
              <a:rPr lang="en-US" altLang="en-US"/>
              <a:pPr>
                <a:defRPr/>
              </a:pPr>
              <a:t>‹#›</a:t>
            </a:fld>
            <a:endParaRPr lang="en-US" altLang="en-US"/>
          </a:p>
        </p:txBody>
      </p:sp>
    </p:spTree>
    <p:extLst>
      <p:ext uri="{BB962C8B-B14F-4D97-AF65-F5344CB8AC3E}">
        <p14:creationId xmlns:p14="http://schemas.microsoft.com/office/powerpoint/2010/main" val="34692237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65"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4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65"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BBE15C1-7863-41F7-B458-F27963A96093}" type="slidenum">
              <a:rPr lang="en-US" altLang="en-US"/>
              <a:pPr>
                <a:defRPr/>
              </a:pPr>
              <a:t>‹#›</a:t>
            </a:fld>
            <a:endParaRPr lang="en-US" altLang="en-US"/>
          </a:p>
        </p:txBody>
      </p:sp>
    </p:spTree>
    <p:extLst>
      <p:ext uri="{BB962C8B-B14F-4D97-AF65-F5344CB8AC3E}">
        <p14:creationId xmlns:p14="http://schemas.microsoft.com/office/powerpoint/2010/main" val="294203700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8821105-A17F-4670-B39C-E4BF83FABE79}" type="slidenum">
              <a:rPr lang="en-US" altLang="en-US"/>
              <a:pPr>
                <a:defRPr/>
              </a:pPr>
              <a:t>‹#›</a:t>
            </a:fld>
            <a:endParaRPr lang="en-US" altLang="en-US"/>
          </a:p>
        </p:txBody>
      </p:sp>
    </p:spTree>
    <p:extLst>
      <p:ext uri="{BB962C8B-B14F-4D97-AF65-F5344CB8AC3E}">
        <p14:creationId xmlns:p14="http://schemas.microsoft.com/office/powerpoint/2010/main" val="19188074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4"/>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4"/>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947D5E-28D0-4504-945E-9ECF8E20972B}" type="slidenum">
              <a:rPr lang="en-US" altLang="en-US"/>
              <a:pPr>
                <a:defRPr/>
              </a:pPr>
              <a:t>‹#›</a:t>
            </a:fld>
            <a:endParaRPr lang="en-US" altLang="en-US"/>
          </a:p>
        </p:txBody>
      </p:sp>
    </p:spTree>
    <p:extLst>
      <p:ext uri="{BB962C8B-B14F-4D97-AF65-F5344CB8AC3E}">
        <p14:creationId xmlns:p14="http://schemas.microsoft.com/office/powerpoint/2010/main" val="559968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1322B8EC-5249-4DCF-9D06-D39C5F75D450}"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8"/>
          <p:cNvSpPr/>
          <p:nvPr/>
        </p:nvSpPr>
        <p:spPr bwMode="auto">
          <a:xfrm>
            <a:off x="-42292" y="4321159"/>
            <a:ext cx="1860631"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5" y="4529542"/>
            <a:ext cx="779971" cy="365125"/>
          </a:xfrm>
        </p:spPr>
        <p:txBody>
          <a:bodyPr/>
          <a:lstStyle/>
          <a:p>
            <a:pPr>
              <a:defRPr/>
            </a:pPr>
            <a:fld id="{E241204C-9C7E-4ECF-B693-D9F2455DF347}" type="slidenum">
              <a:rPr lang="en-US" altLang="en-US" smtClean="0"/>
              <a:pPr>
                <a:defRPr/>
              </a:pPr>
              <a:t>‹#›</a:t>
            </a:fld>
            <a:endParaRPr lang="en-US" altLang="en-US"/>
          </a:p>
        </p:txBody>
      </p:sp>
    </p:spTree>
    <p:extLst>
      <p:ext uri="{BB962C8B-B14F-4D97-AF65-F5344CB8AC3E}">
        <p14:creationId xmlns:p14="http://schemas.microsoft.com/office/powerpoint/2010/main" val="28525928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8B78071-6BEB-486D-A4AB-027D41030990}" type="slidenum">
              <a:rPr lang="en-US"/>
              <a:pPr>
                <a:defRPr/>
              </a:pPr>
              <a:t>‹#›</a:t>
            </a:fld>
            <a:endParaRPr lang="en-US"/>
          </a:p>
        </p:txBody>
      </p:sp>
    </p:spTree>
    <p:extLst>
      <p:ext uri="{BB962C8B-B14F-4D97-AF65-F5344CB8AC3E}">
        <p14:creationId xmlns:p14="http://schemas.microsoft.com/office/powerpoint/2010/main" val="16443991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5" name="Rectangle 6"/>
          <p:cNvSpPr txBox="1">
            <a:spLocks noChangeArrowheads="1"/>
          </p:cNvSpPr>
          <p:nvPr userDrawn="1"/>
        </p:nvSpPr>
        <p:spPr>
          <a:xfrm>
            <a:off x="9042400" y="5867400"/>
            <a:ext cx="2844800" cy="476250"/>
          </a:xfrm>
          <a:prstGeom prst="rect">
            <a:avLst/>
          </a:prstGeom>
        </p:spPr>
        <p:txBody>
          <a:bodyPr/>
          <a:lstStyle>
            <a:lvl1pPr algn="r">
              <a:defRPr>
                <a:solidFill>
                  <a:schemeClr val="bg1"/>
                </a:solidFill>
                <a:latin typeface="Arial" charset="0"/>
                <a:cs typeface="Arial" charset="0"/>
              </a:defRPr>
            </a:lvl1pPr>
          </a:lstStyle>
          <a:p>
            <a:pPr>
              <a:defRPr/>
            </a:pPr>
            <a:fld id="{CB7888E6-104E-4FF0-89B9-57C4B1B232E1}" type="slidenum">
              <a:rPr lang="en-US" sz="1200" smtClean="0">
                <a:solidFill>
                  <a:srgbClr val="006699"/>
                </a:solidFill>
                <a:latin typeface="Arial Rounded MT Bold" pitchFamily="34" charset="0"/>
              </a:rPr>
              <a:pPr>
                <a:defRPr/>
              </a:pPr>
              <a:t>‹#›</a:t>
            </a:fld>
            <a:endParaRPr lang="en-US" sz="1200" dirty="0">
              <a:solidFill>
                <a:srgbClr val="006699"/>
              </a:solidFill>
              <a:latin typeface="Arial Rounded MT Bold" pitchFamily="34" charset="0"/>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6"/>
            <a:ext cx="5384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6197600" y="1600206"/>
            <a:ext cx="5384800" cy="4525963"/>
          </a:xfrm>
          <a:prstGeom prst="rect">
            <a:avLst/>
          </a:prstGeom>
        </p:spPr>
        <p:txBody>
          <a:bodyPr/>
          <a:lstStyle/>
          <a:p>
            <a:pPr lvl="0"/>
            <a:endParaRPr lang="en-US" noProof="0"/>
          </a:p>
        </p:txBody>
      </p:sp>
      <p:sp>
        <p:nvSpPr>
          <p:cNvPr id="6" name="Rectangle 5"/>
          <p:cNvSpPr>
            <a:spLocks noGrp="1" noChangeArrowheads="1"/>
          </p:cNvSpPr>
          <p:nvPr>
            <p:ph type="ftr" sz="quarter" idx="10"/>
          </p:nvPr>
        </p:nvSpPr>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2219184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5" name="Rectangle 6"/>
          <p:cNvSpPr txBox="1">
            <a:spLocks noChangeArrowheads="1"/>
          </p:cNvSpPr>
          <p:nvPr userDrawn="1"/>
        </p:nvSpPr>
        <p:spPr>
          <a:xfrm>
            <a:off x="9042400" y="5867400"/>
            <a:ext cx="2844800" cy="476250"/>
          </a:xfrm>
          <a:prstGeom prst="rect">
            <a:avLst/>
          </a:prstGeom>
        </p:spPr>
        <p:txBody>
          <a:bodyPr/>
          <a:lstStyle>
            <a:lvl1pPr algn="r">
              <a:defRPr>
                <a:solidFill>
                  <a:schemeClr val="bg1"/>
                </a:solidFill>
                <a:latin typeface="Arial" charset="0"/>
                <a:cs typeface="Arial" charset="0"/>
              </a:defRPr>
            </a:lvl1pPr>
          </a:lstStyle>
          <a:p>
            <a:pPr>
              <a:defRPr/>
            </a:pPr>
            <a:fld id="{9D7E16F9-20BD-430C-A8B8-C41BFB7B5A6F}" type="slidenum">
              <a:rPr lang="en-US" sz="1200" smtClean="0">
                <a:solidFill>
                  <a:srgbClr val="006699"/>
                </a:solidFill>
                <a:latin typeface="Arial Rounded MT Bold" pitchFamily="34" charset="0"/>
              </a:rPr>
              <a:pPr>
                <a:defRPr/>
              </a:pPr>
              <a:t>‹#›</a:t>
            </a:fld>
            <a:endParaRPr lang="en-US" sz="1200" dirty="0">
              <a:solidFill>
                <a:srgbClr val="006699"/>
              </a:solidFill>
              <a:latin typeface="Arial Rounded MT Bold" pitchFamily="34" charset="0"/>
            </a:endParaRPr>
          </a:p>
        </p:txBody>
      </p:sp>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lipArt Placeholder 2"/>
          <p:cNvSpPr>
            <a:spLocks noGrp="1"/>
          </p:cNvSpPr>
          <p:nvPr>
            <p:ph type="clipArt" sz="half" idx="1"/>
          </p:nvPr>
        </p:nvSpPr>
        <p:spPr>
          <a:xfrm>
            <a:off x="609600" y="1600206"/>
            <a:ext cx="53848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6197600" y="1600206"/>
            <a:ext cx="53848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ftr" sz="quarter" idx="10"/>
          </p:nvPr>
        </p:nvSpPr>
        <p:spPr/>
        <p:txBody>
          <a:bodyPr/>
          <a:lstStyle>
            <a:lvl1pPr>
              <a:defRPr>
                <a:latin typeface="Arial" charset="0"/>
                <a:cs typeface="Arial" charset="0"/>
              </a:defRPr>
            </a:lvl1pPr>
          </a:lstStyle>
          <a:p>
            <a:pPr>
              <a:defRPr/>
            </a:pPr>
            <a:endParaRPr lang="en-US"/>
          </a:p>
        </p:txBody>
      </p:sp>
      <p:sp>
        <p:nvSpPr>
          <p:cNvPr id="7" name="Rectangle 6"/>
          <p:cNvSpPr>
            <a:spLocks noGrp="1" noChangeArrowheads="1"/>
          </p:cNvSpPr>
          <p:nvPr>
            <p:ph type="sldNum" sz="quarter" idx="11"/>
          </p:nvPr>
        </p:nvSpPr>
        <p:spPr>
          <a:xfrm>
            <a:off x="609600" y="6248400"/>
            <a:ext cx="2844800" cy="476250"/>
          </a:xfrm>
        </p:spPr>
        <p:txBody>
          <a:bodyPr/>
          <a:lstStyle>
            <a:lvl1pPr>
              <a:defRPr>
                <a:latin typeface="Arial" charset="0"/>
                <a:cs typeface="Arial" charset="0"/>
              </a:defRPr>
            </a:lvl1pPr>
          </a:lstStyle>
          <a:p>
            <a:pPr>
              <a:defRPr/>
            </a:pPr>
            <a:fld id="{51505896-2320-4628-A806-17189C97424E}" type="slidenum">
              <a:rPr lang="en-US"/>
              <a:pPr>
                <a:defRPr/>
              </a:pPr>
              <a:t>‹#›</a:t>
            </a:fld>
            <a:endParaRPr lang="en-US"/>
          </a:p>
        </p:txBody>
      </p:sp>
    </p:spTree>
    <p:extLst>
      <p:ext uri="{BB962C8B-B14F-4D97-AF65-F5344CB8AC3E}">
        <p14:creationId xmlns:p14="http://schemas.microsoft.com/office/powerpoint/2010/main" val="16153945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224" indent="0" algn="ctr">
              <a:buNone/>
              <a:defRPr/>
            </a:lvl2pPr>
            <a:lvl3pPr marL="1088446" indent="0" algn="ctr">
              <a:buNone/>
              <a:defRPr/>
            </a:lvl3pPr>
            <a:lvl4pPr marL="1632670" indent="0" algn="ctr">
              <a:buNone/>
              <a:defRPr/>
            </a:lvl4pPr>
            <a:lvl5pPr marL="2176892" indent="0" algn="ctr">
              <a:buNone/>
              <a:defRPr/>
            </a:lvl5pPr>
            <a:lvl6pPr marL="2721116" indent="0" algn="ctr">
              <a:buNone/>
              <a:defRPr/>
            </a:lvl6pPr>
            <a:lvl7pPr marL="3265338" indent="0" algn="ctr">
              <a:buNone/>
              <a:defRPr/>
            </a:lvl7pPr>
            <a:lvl8pPr marL="3809562" indent="0" algn="ctr">
              <a:buNone/>
              <a:defRPr/>
            </a:lvl8pPr>
            <a:lvl9pPr marL="4353786" indent="0" algn="ctr">
              <a:buNone/>
              <a:defRPr/>
            </a:lvl9pPr>
          </a:lstStyle>
          <a:p>
            <a:r>
              <a:rPr lang="en-US"/>
              <a:t>Click to edit Master subtitle style</a:t>
            </a:r>
          </a:p>
        </p:txBody>
      </p:sp>
    </p:spTree>
    <p:extLst>
      <p:ext uri="{BB962C8B-B14F-4D97-AF65-F5344CB8AC3E}">
        <p14:creationId xmlns:p14="http://schemas.microsoft.com/office/powerpoint/2010/main" val="4972714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89974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lvl1pPr>
            <a:lvl2pPr marL="544224" indent="0">
              <a:buNone/>
              <a:defRPr sz="2167"/>
            </a:lvl2pPr>
            <a:lvl3pPr marL="1088446" indent="0">
              <a:buNone/>
              <a:defRPr sz="1917"/>
            </a:lvl3pPr>
            <a:lvl4pPr marL="1632670" indent="0">
              <a:buNone/>
              <a:defRPr sz="1667"/>
            </a:lvl4pPr>
            <a:lvl5pPr marL="2176892" indent="0">
              <a:buNone/>
              <a:defRPr sz="1667"/>
            </a:lvl5pPr>
            <a:lvl6pPr marL="2721116" indent="0">
              <a:buNone/>
              <a:defRPr sz="1667"/>
            </a:lvl6pPr>
            <a:lvl7pPr marL="3265338" indent="0">
              <a:buNone/>
              <a:defRPr sz="1667"/>
            </a:lvl7pPr>
            <a:lvl8pPr marL="3809562" indent="0">
              <a:buNone/>
              <a:defRPr sz="1667"/>
            </a:lvl8pPr>
            <a:lvl9pPr marL="4353786" indent="0">
              <a:buNone/>
              <a:defRPr sz="1667"/>
            </a:lvl9pPr>
          </a:lstStyle>
          <a:p>
            <a:pPr lvl="0"/>
            <a:r>
              <a:rPr lang="en-US"/>
              <a:t>Click to edit Master text styles</a:t>
            </a:r>
          </a:p>
        </p:txBody>
      </p:sp>
    </p:spTree>
    <p:extLst>
      <p:ext uri="{BB962C8B-B14F-4D97-AF65-F5344CB8AC3E}">
        <p14:creationId xmlns:p14="http://schemas.microsoft.com/office/powerpoint/2010/main" val="4178427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60226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752600"/>
            <a:ext cx="4978400" cy="419100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4978400" cy="419100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38244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9" cy="639763"/>
          </a:xfrm>
        </p:spPr>
        <p:txBody>
          <a:bodyPr anchor="b"/>
          <a:lstStyle>
            <a:lvl1pPr marL="0" indent="0">
              <a:buNone/>
              <a:defRPr sz="2833" b="1"/>
            </a:lvl1pPr>
            <a:lvl2pPr marL="544224" indent="0">
              <a:buNone/>
              <a:defRPr sz="2417" b="1"/>
            </a:lvl2pPr>
            <a:lvl3pPr marL="1088446" indent="0">
              <a:buNone/>
              <a:defRPr sz="2167" b="1"/>
            </a:lvl3pPr>
            <a:lvl4pPr marL="1632670" indent="0">
              <a:buNone/>
              <a:defRPr sz="1917" b="1"/>
            </a:lvl4pPr>
            <a:lvl5pPr marL="2176892" indent="0">
              <a:buNone/>
              <a:defRPr sz="1917" b="1"/>
            </a:lvl5pPr>
            <a:lvl6pPr marL="2721116" indent="0">
              <a:buNone/>
              <a:defRPr sz="1917" b="1"/>
            </a:lvl6pPr>
            <a:lvl7pPr marL="3265338" indent="0">
              <a:buNone/>
              <a:defRPr sz="1917" b="1"/>
            </a:lvl7pPr>
            <a:lvl8pPr marL="3809562" indent="0">
              <a:buNone/>
              <a:defRPr sz="1917" b="1"/>
            </a:lvl8pPr>
            <a:lvl9pPr marL="4353786"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1" y="2174875"/>
            <a:ext cx="5386919"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833" b="1"/>
            </a:lvl1pPr>
            <a:lvl2pPr marL="544224" indent="0">
              <a:buNone/>
              <a:defRPr sz="2417" b="1"/>
            </a:lvl2pPr>
            <a:lvl3pPr marL="1088446" indent="0">
              <a:buNone/>
              <a:defRPr sz="2167" b="1"/>
            </a:lvl3pPr>
            <a:lvl4pPr marL="1632670" indent="0">
              <a:buNone/>
              <a:defRPr sz="1917" b="1"/>
            </a:lvl4pPr>
            <a:lvl5pPr marL="2176892" indent="0">
              <a:buNone/>
              <a:defRPr sz="1917" b="1"/>
            </a:lvl5pPr>
            <a:lvl6pPr marL="2721116" indent="0">
              <a:buNone/>
              <a:defRPr sz="1917" b="1"/>
            </a:lvl6pPr>
            <a:lvl7pPr marL="3265338" indent="0">
              <a:buNone/>
              <a:defRPr sz="1917" b="1"/>
            </a:lvl7pPr>
            <a:lvl8pPr marL="3809562" indent="0">
              <a:buNone/>
              <a:defRPr sz="1917" b="1"/>
            </a:lvl8pPr>
            <a:lvl9pPr marL="4353786"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36091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0884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2"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C2491CC-B73F-4DAD-B3C5-21BB4524FAA7}"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BBC773B5-A2B7-4937-BF64-527E9E919B62}" type="slidenum">
              <a:rPr lang="en-US" altLang="en-US" smtClean="0"/>
              <a:pPr>
                <a:defRPr/>
              </a:pPr>
              <a:t>‹#›</a:t>
            </a:fld>
            <a:endParaRPr lang="en-US" altLang="en-US"/>
          </a:p>
        </p:txBody>
      </p:sp>
    </p:spTree>
    <p:extLst>
      <p:ext uri="{BB962C8B-B14F-4D97-AF65-F5344CB8AC3E}">
        <p14:creationId xmlns:p14="http://schemas.microsoft.com/office/powerpoint/2010/main" val="19641373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6748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667"/>
            </a:lvl1pPr>
            <a:lvl2pPr marL="544224" indent="0">
              <a:buNone/>
              <a:defRPr sz="1417"/>
            </a:lvl2pPr>
            <a:lvl3pPr marL="1088446" indent="0">
              <a:buNone/>
              <a:defRPr sz="1167"/>
            </a:lvl3pPr>
            <a:lvl4pPr marL="1632670" indent="0">
              <a:buNone/>
              <a:defRPr sz="1083"/>
            </a:lvl4pPr>
            <a:lvl5pPr marL="2176892" indent="0">
              <a:buNone/>
              <a:defRPr sz="1083"/>
            </a:lvl5pPr>
            <a:lvl6pPr marL="2721116" indent="0">
              <a:buNone/>
              <a:defRPr sz="1083"/>
            </a:lvl6pPr>
            <a:lvl7pPr marL="3265338" indent="0">
              <a:buNone/>
              <a:defRPr sz="1083"/>
            </a:lvl7pPr>
            <a:lvl8pPr marL="3809562" indent="0">
              <a:buNone/>
              <a:defRPr sz="1083"/>
            </a:lvl8pPr>
            <a:lvl9pPr marL="4353786" indent="0">
              <a:buNone/>
              <a:defRPr sz="1083"/>
            </a:lvl9pPr>
          </a:lstStyle>
          <a:p>
            <a:pPr lvl="0"/>
            <a:r>
              <a:rPr lang="en-US"/>
              <a:t>Click to edit Master text styles</a:t>
            </a:r>
          </a:p>
        </p:txBody>
      </p:sp>
    </p:spTree>
    <p:extLst>
      <p:ext uri="{BB962C8B-B14F-4D97-AF65-F5344CB8AC3E}">
        <p14:creationId xmlns:p14="http://schemas.microsoft.com/office/powerpoint/2010/main" val="15045485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0"/>
            <a:ext cx="7315200" cy="566739"/>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833"/>
            </a:lvl1pPr>
            <a:lvl2pPr marL="544224" indent="0">
              <a:buNone/>
              <a:defRPr sz="3333"/>
            </a:lvl2pPr>
            <a:lvl3pPr marL="1088446" indent="0">
              <a:buNone/>
              <a:defRPr sz="2833"/>
            </a:lvl3pPr>
            <a:lvl4pPr marL="1632670" indent="0">
              <a:buNone/>
              <a:defRPr sz="2417"/>
            </a:lvl4pPr>
            <a:lvl5pPr marL="2176892" indent="0">
              <a:buNone/>
              <a:defRPr sz="2417"/>
            </a:lvl5pPr>
            <a:lvl6pPr marL="2721116" indent="0">
              <a:buNone/>
              <a:defRPr sz="2417"/>
            </a:lvl6pPr>
            <a:lvl7pPr marL="3265338" indent="0">
              <a:buNone/>
              <a:defRPr sz="2417"/>
            </a:lvl7pPr>
            <a:lvl8pPr marL="3809562" indent="0">
              <a:buNone/>
              <a:defRPr sz="2417"/>
            </a:lvl8pPr>
            <a:lvl9pPr marL="4353786" indent="0">
              <a:buNone/>
              <a:defRPr sz="2417"/>
            </a:lvl9pPr>
          </a:lstStyle>
          <a:p>
            <a:pPr lvl="0"/>
            <a:endParaRPr lang="en-US" noProof="0" dirty="0"/>
          </a:p>
        </p:txBody>
      </p:sp>
      <p:sp>
        <p:nvSpPr>
          <p:cNvPr id="4" name="Text Placeholder 3"/>
          <p:cNvSpPr>
            <a:spLocks noGrp="1"/>
          </p:cNvSpPr>
          <p:nvPr>
            <p:ph type="body" sz="half" idx="2"/>
          </p:nvPr>
        </p:nvSpPr>
        <p:spPr>
          <a:xfrm>
            <a:off x="2389719" y="5367338"/>
            <a:ext cx="7315200" cy="804863"/>
          </a:xfrm>
        </p:spPr>
        <p:txBody>
          <a:bodyPr/>
          <a:lstStyle>
            <a:lvl1pPr marL="0" indent="0">
              <a:buNone/>
              <a:defRPr sz="1667"/>
            </a:lvl1pPr>
            <a:lvl2pPr marL="544224" indent="0">
              <a:buNone/>
              <a:defRPr sz="1417"/>
            </a:lvl2pPr>
            <a:lvl3pPr marL="1088446" indent="0">
              <a:buNone/>
              <a:defRPr sz="1167"/>
            </a:lvl3pPr>
            <a:lvl4pPr marL="1632670" indent="0">
              <a:buNone/>
              <a:defRPr sz="1083"/>
            </a:lvl4pPr>
            <a:lvl5pPr marL="2176892" indent="0">
              <a:buNone/>
              <a:defRPr sz="1083"/>
            </a:lvl5pPr>
            <a:lvl6pPr marL="2721116" indent="0">
              <a:buNone/>
              <a:defRPr sz="1083"/>
            </a:lvl6pPr>
            <a:lvl7pPr marL="3265338" indent="0">
              <a:buNone/>
              <a:defRPr sz="1083"/>
            </a:lvl7pPr>
            <a:lvl8pPr marL="3809562" indent="0">
              <a:buNone/>
              <a:defRPr sz="1083"/>
            </a:lvl8pPr>
            <a:lvl9pPr marL="4353786" indent="0">
              <a:buNone/>
              <a:defRPr sz="1083"/>
            </a:lvl9pPr>
          </a:lstStyle>
          <a:p>
            <a:pPr lvl="0"/>
            <a:r>
              <a:rPr lang="en-US"/>
              <a:t>Click to edit Master text styles</a:t>
            </a:r>
          </a:p>
        </p:txBody>
      </p:sp>
    </p:spTree>
    <p:extLst>
      <p:ext uri="{BB962C8B-B14F-4D97-AF65-F5344CB8AC3E}">
        <p14:creationId xmlns:p14="http://schemas.microsoft.com/office/powerpoint/2010/main" val="164539967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9420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36000" y="228600"/>
            <a:ext cx="25400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28600"/>
            <a:ext cx="7416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346994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523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ABDF94-B9BF-4D92-BA1D-5B90ED924435}"/>
              </a:ext>
            </a:extLst>
          </p:cNvPr>
          <p:cNvGraphicFramePr>
            <a:graphicFrameLocks noChangeAspect="1"/>
          </p:cNvGraphicFramePr>
          <p:nvPr>
            <p:custDataLst>
              <p:tags r:id="rId1"/>
            </p:custDataLst>
          </p:nvPr>
        </p:nvGraphicFramePr>
        <p:xfrm>
          <a:off x="2118" y="2119"/>
          <a:ext cx="2117" cy="2117"/>
        </p:xfrm>
        <a:graphic>
          <a:graphicData uri="http://schemas.openxmlformats.org/presentationml/2006/ole">
            <mc:AlternateContent xmlns:mc="http://schemas.openxmlformats.org/markup-compatibility/2006">
              <mc:Choice xmlns:v="urn:schemas-microsoft-com:vml" Requires="v">
                <p:oleObj name="think-cell Slide" r:id="rId3" imgW="592" imgH="591" progId="TCLayout.ActiveDocument.1">
                  <p:embed/>
                </p:oleObj>
              </mc:Choice>
              <mc:Fallback>
                <p:oleObj name="think-cell Slide" r:id="rId3" imgW="592" imgH="591" progId="TCLayout.ActiveDocument.1">
                  <p:embed/>
                  <p:pic>
                    <p:nvPicPr>
                      <p:cNvPr id="4" name="Object 3" hidden="1">
                        <a:extLst>
                          <a:ext uri="{FF2B5EF4-FFF2-40B4-BE49-F238E27FC236}">
                            <a16:creationId xmlns:a16="http://schemas.microsoft.com/office/drawing/2014/main" id="{ABABDF94-B9BF-4D92-BA1D-5B90ED924435}"/>
                          </a:ext>
                        </a:extLst>
                      </p:cNvPr>
                      <p:cNvPicPr/>
                      <p:nvPr/>
                    </p:nvPicPr>
                    <p:blipFill>
                      <a:blip r:embed="rId4"/>
                      <a:stretch>
                        <a:fillRect/>
                      </a:stretch>
                    </p:blipFill>
                    <p:spPr>
                      <a:xfrm>
                        <a:off x="2118" y="2119"/>
                        <a:ext cx="2117" cy="2117"/>
                      </a:xfrm>
                      <a:prstGeom prst="rect">
                        <a:avLst/>
                      </a:prstGeom>
                    </p:spPr>
                  </p:pic>
                </p:oleObj>
              </mc:Fallback>
            </mc:AlternateContent>
          </a:graphicData>
        </a:graphic>
      </p:graphicFrame>
      <p:sp>
        <p:nvSpPr>
          <p:cNvPr id="3" name="Text Placeholder 2"/>
          <p:cNvSpPr>
            <a:spLocks noGrp="1"/>
          </p:cNvSpPr>
          <p:nvPr>
            <p:ph type="body" idx="1"/>
          </p:nvPr>
        </p:nvSpPr>
        <p:spPr>
          <a:xfrm>
            <a:off x="963084" y="2906713"/>
            <a:ext cx="10363200" cy="1500187"/>
          </a:xfrm>
        </p:spPr>
        <p:txBody>
          <a:bodyPr anchor="b"/>
          <a:lstStyle>
            <a:lvl1pPr marL="0" indent="0">
              <a:buNone/>
              <a:defRPr sz="2400"/>
            </a:lvl1pPr>
            <a:lvl2pPr marL="544245" indent="0">
              <a:buNone/>
              <a:defRPr sz="2133"/>
            </a:lvl2pPr>
            <a:lvl3pPr marL="1088490" indent="0">
              <a:buNone/>
              <a:defRPr sz="1867"/>
            </a:lvl3pPr>
            <a:lvl4pPr marL="1632735" indent="0">
              <a:buNone/>
              <a:defRPr sz="1733"/>
            </a:lvl4pPr>
            <a:lvl5pPr marL="2176980" indent="0">
              <a:buNone/>
              <a:defRPr sz="1733"/>
            </a:lvl5pPr>
            <a:lvl6pPr marL="2721224" indent="0">
              <a:buNone/>
              <a:defRPr sz="1733"/>
            </a:lvl6pPr>
            <a:lvl7pPr marL="3265469" indent="0">
              <a:buNone/>
              <a:defRPr sz="1733"/>
            </a:lvl7pPr>
            <a:lvl8pPr marL="3809714" indent="0">
              <a:buNone/>
              <a:defRPr sz="1733"/>
            </a:lvl8pPr>
            <a:lvl9pPr marL="4353959" indent="0">
              <a:buNone/>
              <a:defRPr sz="1733"/>
            </a:lvl9pPr>
          </a:lstStyle>
          <a:p>
            <a:pPr lvl="0"/>
            <a:r>
              <a:rPr lang="en-US"/>
              <a:t>Click to edit Master text styles</a:t>
            </a:r>
          </a:p>
        </p:txBody>
      </p:sp>
      <p:sp>
        <p:nvSpPr>
          <p:cNvPr id="2" name="Slide Number Placeholder 1">
            <a:extLst>
              <a:ext uri="{FF2B5EF4-FFF2-40B4-BE49-F238E27FC236}">
                <a16:creationId xmlns:a16="http://schemas.microsoft.com/office/drawing/2014/main" id="{372CD37C-50BD-4C41-9B04-D30DAE763300}"/>
              </a:ext>
            </a:extLst>
          </p:cNvPr>
          <p:cNvSpPr>
            <a:spLocks noGrp="1"/>
          </p:cNvSpPr>
          <p:nvPr>
            <p:ph type="sldNum" sz="quarter" idx="10"/>
          </p:nvPr>
        </p:nvSpPr>
        <p:spPr/>
        <p:txBody>
          <a:bodyPr/>
          <a:lstStyle/>
          <a:p>
            <a:fld id="{B2003A24-C063-4BA9-9E01-7E7C26213ED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19909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237" indent="0" algn="ctr">
              <a:buNone/>
              <a:defRPr/>
            </a:lvl2pPr>
            <a:lvl3pPr marL="1088473" indent="0" algn="ctr">
              <a:buNone/>
              <a:defRPr/>
            </a:lvl3pPr>
            <a:lvl4pPr marL="1632711" indent="0" algn="ctr">
              <a:buNone/>
              <a:defRPr/>
            </a:lvl4pPr>
            <a:lvl5pPr marL="2176947" indent="0" algn="ctr">
              <a:buNone/>
              <a:defRPr/>
            </a:lvl5pPr>
            <a:lvl6pPr marL="2721184" indent="0" algn="ctr">
              <a:buNone/>
              <a:defRPr/>
            </a:lvl6pPr>
            <a:lvl7pPr marL="3265420" indent="0" algn="ctr">
              <a:buNone/>
              <a:defRPr/>
            </a:lvl7pPr>
            <a:lvl8pPr marL="3809657" indent="0" algn="ctr">
              <a:buNone/>
              <a:defRPr/>
            </a:lvl8pPr>
            <a:lvl9pPr marL="4353894" indent="0" algn="ctr">
              <a:buNone/>
              <a:defRPr/>
            </a:lvl9pPr>
          </a:lstStyle>
          <a:p>
            <a:r>
              <a:rPr lang="en-US"/>
              <a:t>Click to edit Master subtitle style</a:t>
            </a:r>
          </a:p>
        </p:txBody>
      </p:sp>
    </p:spTree>
    <p:extLst>
      <p:ext uri="{BB962C8B-B14F-4D97-AF65-F5344CB8AC3E}">
        <p14:creationId xmlns:p14="http://schemas.microsoft.com/office/powerpoint/2010/main" val="27090815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2113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lvl1pPr>
            <a:lvl2pPr marL="544237" indent="0">
              <a:buNone/>
              <a:defRPr sz="2167"/>
            </a:lvl2pPr>
            <a:lvl3pPr marL="1088473" indent="0">
              <a:buNone/>
              <a:defRPr sz="1917"/>
            </a:lvl3pPr>
            <a:lvl4pPr marL="1632711" indent="0">
              <a:buNone/>
              <a:defRPr sz="1667"/>
            </a:lvl4pPr>
            <a:lvl5pPr marL="2176947" indent="0">
              <a:buNone/>
              <a:defRPr sz="1667"/>
            </a:lvl5pPr>
            <a:lvl6pPr marL="2721184" indent="0">
              <a:buNone/>
              <a:defRPr sz="1667"/>
            </a:lvl6pPr>
            <a:lvl7pPr marL="3265420" indent="0">
              <a:buNone/>
              <a:defRPr sz="1667"/>
            </a:lvl7pPr>
            <a:lvl8pPr marL="3809657" indent="0">
              <a:buNone/>
              <a:defRPr sz="1667"/>
            </a:lvl8pPr>
            <a:lvl9pPr marL="4353894" indent="0">
              <a:buNone/>
              <a:defRPr sz="1667"/>
            </a:lvl9pPr>
          </a:lstStyle>
          <a:p>
            <a:pPr lvl="0"/>
            <a:r>
              <a:rPr lang="en-US"/>
              <a:t>Click to edit Master text styles</a:t>
            </a:r>
          </a:p>
        </p:txBody>
      </p:sp>
    </p:spTree>
    <p:extLst>
      <p:ext uri="{BB962C8B-B14F-4D97-AF65-F5344CB8AC3E}">
        <p14:creationId xmlns:p14="http://schemas.microsoft.com/office/powerpoint/2010/main" val="2705461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5DFAEE9-BDA3-486B-875C-5CCC56EDFC87}"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E1C1F9F4-C5F9-4E43-A5F7-E12546C1871E}" type="slidenum">
              <a:rPr lang="en-US" altLang="en-US" smtClean="0"/>
              <a:pPr>
                <a:defRPr/>
              </a:pPr>
              <a:t>‹#›</a:t>
            </a:fld>
            <a:endParaRPr lang="en-US" altLang="en-US"/>
          </a:p>
        </p:txBody>
      </p:sp>
    </p:spTree>
    <p:extLst>
      <p:ext uri="{BB962C8B-B14F-4D97-AF65-F5344CB8AC3E}">
        <p14:creationId xmlns:p14="http://schemas.microsoft.com/office/powerpoint/2010/main" val="370298411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138878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752600"/>
            <a:ext cx="4978400" cy="419100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4978400" cy="419100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5379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1196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80647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7179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Tree>
    <p:extLst>
      <p:ext uri="{BB962C8B-B14F-4D97-AF65-F5344CB8AC3E}">
        <p14:creationId xmlns:p14="http://schemas.microsoft.com/office/powerpoint/2010/main" val="148635548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pPr lvl="0"/>
            <a:endParaRPr lang="en-US" noProof="0"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Tree>
    <p:extLst>
      <p:ext uri="{BB962C8B-B14F-4D97-AF65-F5344CB8AC3E}">
        <p14:creationId xmlns:p14="http://schemas.microsoft.com/office/powerpoint/2010/main" val="18428531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320610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36000" y="228600"/>
            <a:ext cx="25400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28600"/>
            <a:ext cx="7416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91485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4237" indent="0" algn="ctr">
              <a:buNone/>
              <a:defRPr/>
            </a:lvl2pPr>
            <a:lvl3pPr marL="1088473" indent="0" algn="ctr">
              <a:buNone/>
              <a:defRPr/>
            </a:lvl3pPr>
            <a:lvl4pPr marL="1632711" indent="0" algn="ctr">
              <a:buNone/>
              <a:defRPr/>
            </a:lvl4pPr>
            <a:lvl5pPr marL="2176947" indent="0" algn="ctr">
              <a:buNone/>
              <a:defRPr/>
            </a:lvl5pPr>
            <a:lvl6pPr marL="2721184" indent="0" algn="ctr">
              <a:buNone/>
              <a:defRPr/>
            </a:lvl6pPr>
            <a:lvl7pPr marL="3265420" indent="0" algn="ctr">
              <a:buNone/>
              <a:defRPr/>
            </a:lvl7pPr>
            <a:lvl8pPr marL="3809657" indent="0" algn="ctr">
              <a:buNone/>
              <a:defRPr/>
            </a:lvl8pPr>
            <a:lvl9pPr marL="4353894" indent="0" algn="ctr">
              <a:buNone/>
              <a:defRPr/>
            </a:lvl9pPr>
          </a:lstStyle>
          <a:p>
            <a:r>
              <a:rPr lang="en-US"/>
              <a:t>Click to edit Master subtitle style</a:t>
            </a:r>
          </a:p>
        </p:txBody>
      </p:sp>
    </p:spTree>
    <p:extLst>
      <p:ext uri="{BB962C8B-B14F-4D97-AF65-F5344CB8AC3E}">
        <p14:creationId xmlns:p14="http://schemas.microsoft.com/office/powerpoint/2010/main" val="4233820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26BB2E3-390E-4082-897E-C3935A2268B0}" type="datetimeFigureOut">
              <a:rPr lang="en-US" smtClean="0"/>
              <a:pPr>
                <a:defRPr/>
              </a:pPr>
              <a:t>10/4/2022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4"/>
            <a:ext cx="779971" cy="365125"/>
          </a:xfrm>
        </p:spPr>
        <p:txBody>
          <a:bodyPr/>
          <a:lstStyle/>
          <a:p>
            <a:pPr>
              <a:defRPr/>
            </a:pPr>
            <a:fld id="{F248EFDD-AFE3-41A3-94FB-7FCCAA92EB11}" type="slidenum">
              <a:rPr lang="en-US" altLang="en-US" smtClean="0"/>
              <a:pPr>
                <a:defRPr/>
              </a:pPr>
              <a:t>‹#›</a:t>
            </a:fld>
            <a:endParaRPr lang="en-US" altLang="en-US"/>
          </a:p>
        </p:txBody>
      </p:sp>
    </p:spTree>
    <p:extLst>
      <p:ext uri="{BB962C8B-B14F-4D97-AF65-F5344CB8AC3E}">
        <p14:creationId xmlns:p14="http://schemas.microsoft.com/office/powerpoint/2010/main" val="13944286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7982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lvl1pPr>
            <a:lvl2pPr marL="544237" indent="0">
              <a:buNone/>
              <a:defRPr sz="2167"/>
            </a:lvl2pPr>
            <a:lvl3pPr marL="1088473" indent="0">
              <a:buNone/>
              <a:defRPr sz="1917"/>
            </a:lvl3pPr>
            <a:lvl4pPr marL="1632711" indent="0">
              <a:buNone/>
              <a:defRPr sz="1667"/>
            </a:lvl4pPr>
            <a:lvl5pPr marL="2176947" indent="0">
              <a:buNone/>
              <a:defRPr sz="1667"/>
            </a:lvl5pPr>
            <a:lvl6pPr marL="2721184" indent="0">
              <a:buNone/>
              <a:defRPr sz="1667"/>
            </a:lvl6pPr>
            <a:lvl7pPr marL="3265420" indent="0">
              <a:buNone/>
              <a:defRPr sz="1667"/>
            </a:lvl7pPr>
            <a:lvl8pPr marL="3809657" indent="0">
              <a:buNone/>
              <a:defRPr sz="1667"/>
            </a:lvl8pPr>
            <a:lvl9pPr marL="4353894" indent="0">
              <a:buNone/>
              <a:defRPr sz="1667"/>
            </a:lvl9pPr>
          </a:lstStyle>
          <a:p>
            <a:pPr lvl="0"/>
            <a:r>
              <a:rPr lang="en-US"/>
              <a:t>Click to edit Master text styles</a:t>
            </a:r>
          </a:p>
        </p:txBody>
      </p:sp>
    </p:spTree>
    <p:extLst>
      <p:ext uri="{BB962C8B-B14F-4D97-AF65-F5344CB8AC3E}">
        <p14:creationId xmlns:p14="http://schemas.microsoft.com/office/powerpoint/2010/main" val="20293883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8341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752600"/>
            <a:ext cx="4978400" cy="419100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4978400" cy="4191000"/>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2250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9564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00929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82811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Tree>
    <p:extLst>
      <p:ext uri="{BB962C8B-B14F-4D97-AF65-F5344CB8AC3E}">
        <p14:creationId xmlns:p14="http://schemas.microsoft.com/office/powerpoint/2010/main" val="30056584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pPr lvl="0"/>
            <a:endParaRPr lang="en-US" noProof="0"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Tree>
    <p:extLst>
      <p:ext uri="{BB962C8B-B14F-4D97-AF65-F5344CB8AC3E}">
        <p14:creationId xmlns:p14="http://schemas.microsoft.com/office/powerpoint/2010/main" val="34759624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297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B691D75E-C462-4016-9D4E-7D824EC746F7}" type="datetimeFigureOut">
              <a:rPr lang="en-US" smtClean="0"/>
              <a:pPr>
                <a:defRPr/>
              </a:pPr>
              <a:t>10/4/2022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4"/>
            <a:ext cx="779971" cy="365125"/>
          </a:xfrm>
        </p:spPr>
        <p:txBody>
          <a:bodyPr/>
          <a:lstStyle/>
          <a:p>
            <a:pPr>
              <a:defRPr/>
            </a:pPr>
            <a:fld id="{8DE6B2B6-A580-45FF-80F1-7EAA1DC54F39}" type="slidenum">
              <a:rPr lang="en-US" altLang="en-US" smtClean="0"/>
              <a:pPr>
                <a:defRPr/>
              </a:pPr>
              <a:t>‹#›</a:t>
            </a:fld>
            <a:endParaRPr lang="en-US" altLang="en-US"/>
          </a:p>
        </p:txBody>
      </p:sp>
    </p:spTree>
    <p:extLst>
      <p:ext uri="{BB962C8B-B14F-4D97-AF65-F5344CB8AC3E}">
        <p14:creationId xmlns:p14="http://schemas.microsoft.com/office/powerpoint/2010/main" val="12268683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36000" y="228600"/>
            <a:ext cx="25400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228600"/>
            <a:ext cx="7416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56607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117" y="6351"/>
            <a:ext cx="2827868" cy="18827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4" descr="sun.wmf"/>
          <p:cNvPicPr>
            <a:picLocks noChangeAspect="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46841" t="797" r="-6824" b="-797"/>
          <a:stretch/>
        </p:blipFill>
        <p:spPr>
          <a:xfrm>
            <a:off x="-22409" y="329279"/>
            <a:ext cx="3923153" cy="4885810"/>
          </a:xfrm>
          <a:prstGeom prst="rect">
            <a:avLst/>
          </a:prstGeom>
        </p:spPr>
      </p:pic>
      <p:pic>
        <p:nvPicPr>
          <p:cNvPr id="6" name="Picture 5" descr="Wave8.png"/>
          <p:cNvPicPr>
            <a:picLocks noChangeAspect="1"/>
          </p:cNvPicPr>
          <p:nvPr/>
        </p:nvPicPr>
        <p:blipFill>
          <a:blip r:embed="rId3" cstate="print">
            <a:duotone>
              <a:prstClr val="black"/>
              <a:schemeClr val="accent1">
                <a:tint val="45000"/>
                <a:satMod val="400000"/>
              </a:schemeClr>
            </a:duotone>
            <a:lum bright="20000" contrast="63000"/>
          </a:blip>
          <a:stretch>
            <a:fillRect/>
          </a:stretch>
        </p:blipFill>
        <p:spPr>
          <a:xfrm>
            <a:off x="0" y="3290241"/>
            <a:ext cx="11277600" cy="3454415"/>
          </a:xfrm>
          <a:prstGeom prst="rect">
            <a:avLst/>
          </a:prstGeom>
        </p:spPr>
      </p:pic>
      <p:pic>
        <p:nvPicPr>
          <p:cNvPr id="7" name="Picture 6" descr="Wave11.png"/>
          <p:cNvPicPr>
            <a:picLocks noChangeAspect="1"/>
          </p:cNvPicPr>
          <p:nvPr/>
        </p:nvPicPr>
        <p:blipFill>
          <a:blip r:embed="rId4">
            <a:duotone>
              <a:prstClr val="black"/>
              <a:schemeClr val="accent5">
                <a:tint val="45000"/>
                <a:satMod val="400000"/>
              </a:schemeClr>
            </a:duotone>
            <a:lum bright="19000" contrast="78000"/>
          </a:blip>
          <a:stretch>
            <a:fillRect/>
          </a:stretch>
        </p:blipFill>
        <p:spPr>
          <a:xfrm>
            <a:off x="2805830" y="3730912"/>
            <a:ext cx="9386169" cy="3139615"/>
          </a:xfrm>
          <a:prstGeom prst="rect">
            <a:avLst/>
          </a:prstGeom>
        </p:spPr>
      </p:pic>
      <p:pic>
        <p:nvPicPr>
          <p:cNvPr id="8" name="Picture 7" descr="Wave2.png"/>
          <p:cNvPicPr>
            <a:picLocks noChangeAspect="1"/>
          </p:cNvPicPr>
          <p:nvPr/>
        </p:nvPicPr>
        <p:blipFill>
          <a:blip r:embed="rId5">
            <a:duotone>
              <a:prstClr val="black"/>
              <a:schemeClr val="accent6">
                <a:tint val="45000"/>
                <a:satMod val="400000"/>
              </a:schemeClr>
            </a:duotone>
            <a:lum bright="5000" contrast="52000"/>
          </a:blip>
          <a:stretch>
            <a:fillRect/>
          </a:stretch>
        </p:blipFill>
        <p:spPr>
          <a:xfrm>
            <a:off x="-16701" y="1"/>
            <a:ext cx="7164847" cy="643129"/>
          </a:xfrm>
          <a:prstGeom prst="rect">
            <a:avLst/>
          </a:prstGeom>
        </p:spPr>
      </p:pic>
      <p:pic>
        <p:nvPicPr>
          <p:cNvPr id="9" name="Picture 8" descr="Wave1.png"/>
          <p:cNvPicPr>
            <a:picLocks noChangeAspect="1"/>
          </p:cNvPicPr>
          <p:nvPr/>
        </p:nvPicPr>
        <p:blipFill>
          <a:blip r:embed="rId6">
            <a:duotone>
              <a:prstClr val="black"/>
              <a:schemeClr val="accent5">
                <a:tint val="45000"/>
                <a:satMod val="400000"/>
              </a:schemeClr>
            </a:duotone>
          </a:blip>
          <a:stretch>
            <a:fillRect/>
          </a:stretch>
        </p:blipFill>
        <p:spPr>
          <a:xfrm>
            <a:off x="-16701" y="-25052"/>
            <a:ext cx="7164847" cy="563881"/>
          </a:xfrm>
          <a:prstGeom prst="rect">
            <a:avLst/>
          </a:prstGeom>
        </p:spPr>
      </p:pic>
      <p:pic>
        <p:nvPicPr>
          <p:cNvPr id="10" name="Picture 9" descr="Wave8.png"/>
          <p:cNvPicPr>
            <a:picLocks noChangeAspect="1"/>
          </p:cNvPicPr>
          <p:nvPr/>
        </p:nvPicPr>
        <p:blipFill>
          <a:blip r:embed="rId7" cstate="print">
            <a:duotone>
              <a:schemeClr val="bg2">
                <a:shade val="45000"/>
                <a:satMod val="135000"/>
              </a:schemeClr>
              <a:prstClr val="white"/>
            </a:duotone>
            <a:lum bright="24000"/>
          </a:blip>
          <a:stretch>
            <a:fillRect/>
          </a:stretch>
        </p:blipFill>
        <p:spPr>
          <a:xfrm>
            <a:off x="0" y="3185175"/>
            <a:ext cx="12192000" cy="3636226"/>
          </a:xfrm>
          <a:prstGeom prst="rect">
            <a:avLst/>
          </a:prstGeom>
        </p:spPr>
      </p:pic>
      <p:pic>
        <p:nvPicPr>
          <p:cNvPr id="11" name="Picture 10" descr="Wave8.png"/>
          <p:cNvPicPr>
            <a:picLocks noChangeAspect="1"/>
          </p:cNvPicPr>
          <p:nvPr/>
        </p:nvPicPr>
        <p:blipFill>
          <a:blip r:embed="rId7" cstate="print">
            <a:duotone>
              <a:prstClr val="black"/>
              <a:schemeClr val="accent5">
                <a:tint val="45000"/>
                <a:satMod val="400000"/>
              </a:schemeClr>
            </a:duotone>
          </a:blip>
          <a:stretch>
            <a:fillRect/>
          </a:stretch>
        </p:blipFill>
        <p:spPr>
          <a:xfrm>
            <a:off x="0" y="3234300"/>
            <a:ext cx="12192000" cy="3636226"/>
          </a:xfrm>
          <a:prstGeom prst="rect">
            <a:avLst/>
          </a:prstGeom>
        </p:spPr>
      </p:pic>
      <p:pic>
        <p:nvPicPr>
          <p:cNvPr id="12" name="Picture 11" descr="Wave10.png"/>
          <p:cNvPicPr>
            <a:picLocks noChangeAspect="1"/>
          </p:cNvPicPr>
          <p:nvPr/>
        </p:nvPicPr>
        <p:blipFill>
          <a:blip r:embed="rId8">
            <a:duotone>
              <a:schemeClr val="accent6">
                <a:shade val="45000"/>
                <a:satMod val="135000"/>
              </a:schemeClr>
              <a:prstClr val="white"/>
            </a:duotone>
          </a:blip>
          <a:stretch>
            <a:fillRect/>
          </a:stretch>
        </p:blipFill>
        <p:spPr>
          <a:xfrm>
            <a:off x="0" y="4480469"/>
            <a:ext cx="12192000" cy="2102938"/>
          </a:xfrm>
          <a:prstGeom prst="rect">
            <a:avLst/>
          </a:prstGeom>
        </p:spPr>
      </p:pic>
      <p:pic>
        <p:nvPicPr>
          <p:cNvPr id="13" name="Picture 12" descr="Wave9.png"/>
          <p:cNvPicPr>
            <a:picLocks noChangeAspect="1"/>
          </p:cNvPicPr>
          <p:nvPr/>
        </p:nvPicPr>
        <p:blipFill>
          <a:blip r:embed="rId9">
            <a:duotone>
              <a:prstClr val="black"/>
              <a:schemeClr val="accent6">
                <a:tint val="45000"/>
                <a:satMod val="400000"/>
              </a:schemeClr>
            </a:duotone>
            <a:lum bright="-4000" contrast="66000"/>
          </a:blip>
          <a:stretch>
            <a:fillRect/>
          </a:stretch>
        </p:blipFill>
        <p:spPr>
          <a:xfrm>
            <a:off x="7774422" y="3591838"/>
            <a:ext cx="4417577" cy="1341123"/>
          </a:xfrm>
          <a:prstGeom prst="rect">
            <a:avLst/>
          </a:prstGeom>
        </p:spPr>
      </p:pic>
      <p:pic>
        <p:nvPicPr>
          <p:cNvPr id="14" name="Picture 13" descr="Wave6.png"/>
          <p:cNvPicPr>
            <a:picLocks noChangeAspect="1"/>
          </p:cNvPicPr>
          <p:nvPr/>
        </p:nvPicPr>
        <p:blipFill>
          <a:blip r:embed="rId10" cstate="print">
            <a:duotone>
              <a:prstClr val="black"/>
              <a:schemeClr val="accent6">
                <a:tint val="45000"/>
                <a:satMod val="400000"/>
              </a:schemeClr>
            </a:duotone>
            <a:lum contrast="59000"/>
          </a:blip>
          <a:stretch>
            <a:fillRect/>
          </a:stretch>
        </p:blipFill>
        <p:spPr>
          <a:xfrm>
            <a:off x="-22410" y="4967351"/>
            <a:ext cx="5968099" cy="809685"/>
          </a:xfrm>
          <a:prstGeom prst="rect">
            <a:avLst/>
          </a:prstGeom>
        </p:spPr>
      </p:pic>
      <p:pic>
        <p:nvPicPr>
          <p:cNvPr id="15" name="Picture 14" descr="Wave3.png"/>
          <p:cNvPicPr>
            <a:picLocks noChangeAspect="1"/>
          </p:cNvPicPr>
          <p:nvPr/>
        </p:nvPicPr>
        <p:blipFill>
          <a:blip r:embed="rId11">
            <a:duotone>
              <a:prstClr val="black"/>
              <a:schemeClr val="accent5">
                <a:tint val="45000"/>
                <a:satMod val="400000"/>
              </a:schemeClr>
            </a:duotone>
          </a:blip>
          <a:stretch>
            <a:fillRect/>
          </a:stretch>
        </p:blipFill>
        <p:spPr>
          <a:xfrm rot="21421655">
            <a:off x="-142168" y="3101774"/>
            <a:ext cx="12607599" cy="2325798"/>
          </a:xfrm>
          <a:prstGeom prst="rect">
            <a:avLst/>
          </a:prstGeom>
        </p:spPr>
      </p:pic>
      <p:pic>
        <p:nvPicPr>
          <p:cNvPr id="16" name="Picture 29" descr="Wave11.png"/>
          <p:cNvPicPr>
            <a:picLocks noChangeAspect="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54400" y="3260726"/>
            <a:ext cx="8737600"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0" descr="SEDNET_logo_medium.jpg.jpe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621185" y="39688"/>
            <a:ext cx="3484033"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23283" y="6029325"/>
            <a:ext cx="12215284" cy="654050"/>
          </a:xfrm>
          <a:prstGeom prst="rect">
            <a:avLst/>
          </a:prstGeom>
          <a:solidFill>
            <a:srgbClr val="215968"/>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en-US" sz="1800">
              <a:solidFill>
                <a:schemeClr val="lt1"/>
              </a:solidFill>
              <a:latin typeface="+mn-lt"/>
              <a:ea typeface="+mn-ea"/>
            </a:endParaRPr>
          </a:p>
        </p:txBody>
      </p:sp>
      <p:sp>
        <p:nvSpPr>
          <p:cNvPr id="19" name="TextBox 18"/>
          <p:cNvSpPr txBox="1"/>
          <p:nvPr/>
        </p:nvSpPr>
        <p:spPr>
          <a:xfrm>
            <a:off x="3867151" y="6067425"/>
            <a:ext cx="8246533" cy="553998"/>
          </a:xfrm>
          <a:prstGeom prst="rect">
            <a:avLst/>
          </a:prstGeom>
          <a:noFill/>
        </p:spPr>
        <p:txBody>
          <a:bodyPr>
            <a:spAutoFit/>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fontAlgn="base">
              <a:spcBef>
                <a:spcPct val="0"/>
              </a:spcBef>
              <a:spcAft>
                <a:spcPct val="0"/>
              </a:spcAft>
              <a:defRPr>
                <a:solidFill>
                  <a:schemeClr val="tx1"/>
                </a:solidFill>
                <a:latin typeface="Corbel" pitchFamily="34" charset="0"/>
                <a:ea typeface="MS PGothic" pitchFamily="34" charset="-128"/>
              </a:defRPr>
            </a:lvl6pPr>
            <a:lvl7pPr marL="2971800" indent="-228600" fontAlgn="base">
              <a:spcBef>
                <a:spcPct val="0"/>
              </a:spcBef>
              <a:spcAft>
                <a:spcPct val="0"/>
              </a:spcAft>
              <a:defRPr>
                <a:solidFill>
                  <a:schemeClr val="tx1"/>
                </a:solidFill>
                <a:latin typeface="Corbel" pitchFamily="34" charset="0"/>
                <a:ea typeface="MS PGothic" pitchFamily="34" charset="-128"/>
              </a:defRPr>
            </a:lvl7pPr>
            <a:lvl8pPr marL="3429000" indent="-228600" fontAlgn="base">
              <a:spcBef>
                <a:spcPct val="0"/>
              </a:spcBef>
              <a:spcAft>
                <a:spcPct val="0"/>
              </a:spcAft>
              <a:defRPr>
                <a:solidFill>
                  <a:schemeClr val="tx1"/>
                </a:solidFill>
                <a:latin typeface="Corbel" pitchFamily="34" charset="0"/>
                <a:ea typeface="MS PGothic" pitchFamily="34" charset="-128"/>
              </a:defRPr>
            </a:lvl8pPr>
            <a:lvl9pPr marL="3886200" indent="-228600" fontAlgn="base">
              <a:spcBef>
                <a:spcPct val="0"/>
              </a:spcBef>
              <a:spcAft>
                <a:spcPct val="0"/>
              </a:spcAft>
              <a:defRPr>
                <a:solidFill>
                  <a:schemeClr val="tx1"/>
                </a:solidFill>
                <a:latin typeface="Corbel" pitchFamily="34" charset="0"/>
                <a:ea typeface="MS PGothic" pitchFamily="34" charset="-128"/>
              </a:defRPr>
            </a:lvl9pPr>
          </a:lstStyle>
          <a:p>
            <a:r>
              <a:rPr lang="en-US" sz="1000" i="1">
                <a:solidFill>
                  <a:srgbClr val="FFAE41"/>
                </a:solidFill>
              </a:rPr>
              <a:t>The Multiagency Network for Students with Emotional/Behavioral Disabilities (SEDNET) is a special project funded by the Florida Department of Education, Division of Public Schools, Bureau of Exceptional Education and Student Services, through federal assistance under the Individuals with Disabilities Education Act (IDEA), Part B</a:t>
            </a:r>
            <a:endParaRPr lang="en-US" sz="1000">
              <a:solidFill>
                <a:srgbClr val="FFAE41"/>
              </a:solidFill>
            </a:endParaRPr>
          </a:p>
        </p:txBody>
      </p:sp>
      <p:sp>
        <p:nvSpPr>
          <p:cNvPr id="2" name="Title 1"/>
          <p:cNvSpPr>
            <a:spLocks noGrp="1"/>
          </p:cNvSpPr>
          <p:nvPr>
            <p:ph type="ctrTitle"/>
          </p:nvPr>
        </p:nvSpPr>
        <p:spPr>
          <a:xfrm>
            <a:off x="962616" y="163655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1" name="Date Placeholder 3"/>
          <p:cNvSpPr>
            <a:spLocks noGrp="1"/>
          </p:cNvSpPr>
          <p:nvPr>
            <p:ph type="dt" sz="half" idx="10"/>
          </p:nvPr>
        </p:nvSpPr>
        <p:spPr/>
        <p:txBody>
          <a:bodyPr/>
          <a:lstStyle>
            <a:lvl1pPr>
              <a:defRPr/>
            </a:lvl1pPr>
          </a:lstStyle>
          <a:p>
            <a:endParaRPr lang="en-US" dirty="0"/>
          </a:p>
        </p:txBody>
      </p:sp>
      <p:sp>
        <p:nvSpPr>
          <p:cNvPr id="22" name="Footer Placeholder 4"/>
          <p:cNvSpPr>
            <a:spLocks noGrp="1"/>
          </p:cNvSpPr>
          <p:nvPr>
            <p:ph type="ftr" sz="quarter" idx="11"/>
          </p:nvPr>
        </p:nvSpPr>
        <p:spPr/>
        <p:txBody>
          <a:bodyPr/>
          <a:lstStyle>
            <a:lvl1pPr>
              <a:defRPr/>
            </a:lvl1pPr>
          </a:lstStyle>
          <a:p>
            <a:pPr>
              <a:defRPr/>
            </a:pPr>
            <a:endParaRPr lang="en-US"/>
          </a:p>
        </p:txBody>
      </p:sp>
      <p:sp>
        <p:nvSpPr>
          <p:cNvPr id="23" name="Slide Number Placeholder 5"/>
          <p:cNvSpPr>
            <a:spLocks noGrp="1"/>
          </p:cNvSpPr>
          <p:nvPr>
            <p:ph type="sldNum" sz="quarter" idx="12"/>
          </p:nvPr>
        </p:nvSpPr>
        <p:spPr/>
        <p:txBody>
          <a:bodyPr/>
          <a:lstStyle>
            <a:lvl1pPr>
              <a:defRPr/>
            </a:lvl1pPr>
          </a:lstStyle>
          <a:p>
            <a:fld id="{44D9D1C9-2F07-4DE6-81B6-DDC121A2C6B9}" type="slidenum">
              <a:rPr lang="en-US"/>
              <a:pPr/>
              <a:t>‹#›</a:t>
            </a:fld>
            <a:endParaRPr lang="en-US"/>
          </a:p>
        </p:txBody>
      </p:sp>
    </p:spTree>
    <p:extLst>
      <p:ext uri="{BB962C8B-B14F-4D97-AF65-F5344CB8AC3E}">
        <p14:creationId xmlns:p14="http://schemas.microsoft.com/office/powerpoint/2010/main" val="13857109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9654" y="274638"/>
            <a:ext cx="9981121" cy="1143000"/>
          </a:xfrm>
        </p:spPr>
        <p:txBody>
          <a:bodyPr>
            <a:normAutofit/>
          </a:bodyPr>
          <a:lstStyle>
            <a:lvl1pPr algn="l">
              <a:defRPr sz="3600" b="0" cap="none" spc="0">
                <a:ln>
                  <a:noFill/>
                </a:ln>
                <a:solidFill>
                  <a:srgbClr val="417B85"/>
                </a:solidFill>
                <a:effectLst/>
              </a:defRPr>
            </a:lvl1pPr>
          </a:lstStyle>
          <a:p>
            <a:r>
              <a:rPr lang="en-US" dirty="0"/>
              <a:t>Click to edit Master title style</a:t>
            </a:r>
          </a:p>
        </p:txBody>
      </p:sp>
      <p:sp>
        <p:nvSpPr>
          <p:cNvPr id="3" name="Content Placeholder 2"/>
          <p:cNvSpPr>
            <a:spLocks noGrp="1"/>
          </p:cNvSpPr>
          <p:nvPr>
            <p:ph idx="1"/>
          </p:nvPr>
        </p:nvSpPr>
        <p:spPr>
          <a:xfrm>
            <a:off x="869655" y="1417639"/>
            <a:ext cx="9981120" cy="4368248"/>
          </a:xfrm>
        </p:spPr>
        <p:txBody>
          <a:bodyPr/>
          <a:lstStyle>
            <a:lvl1pPr>
              <a:buClr>
                <a:schemeClr val="tx2">
                  <a:lumMod val="75000"/>
                </a:schemeClr>
              </a:buClr>
              <a:buSzPct val="75000"/>
              <a:buFont typeface="Wingdings"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37423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6568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156620"/>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BAE9987-83E2-47FD-AE34-3B16BEFAF985}" type="datetimeFigureOut">
              <a:rPr lang="en-US"/>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40B661-1A6A-4B6C-8304-4B6B7BBFE35C}" type="slidenum">
              <a:rPr lang="en-US"/>
              <a:pPr/>
              <a:t>‹#›</a:t>
            </a:fld>
            <a:endParaRPr lang="en-US"/>
          </a:p>
        </p:txBody>
      </p:sp>
    </p:spTree>
    <p:extLst>
      <p:ext uri="{BB962C8B-B14F-4D97-AF65-F5344CB8AC3E}">
        <p14:creationId xmlns:p14="http://schemas.microsoft.com/office/powerpoint/2010/main" val="25242173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A414E64-71AF-4154-AF31-054C0B1EF2B6}" type="slidenum">
              <a:rPr lang="en-US"/>
              <a:pPr/>
              <a:t>‹#›</a:t>
            </a:fld>
            <a:endParaRPr lang="en-US"/>
          </a:p>
        </p:txBody>
      </p:sp>
    </p:spTree>
    <p:extLst>
      <p:ext uri="{BB962C8B-B14F-4D97-AF65-F5344CB8AC3E}">
        <p14:creationId xmlns:p14="http://schemas.microsoft.com/office/powerpoint/2010/main" val="1948235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44357B5-F0C9-43B3-96A3-46562680EC50}" type="datetimeFigureOut">
              <a:rPr lang="en-US"/>
              <a:pPr/>
              <a:t>10/4/2022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90F168E-CD3D-4DF9-B926-6AAD14CFFEC6}" type="slidenum">
              <a:rPr lang="en-US"/>
              <a:pPr/>
              <a:t>‹#›</a:t>
            </a:fld>
            <a:endParaRPr lang="en-US"/>
          </a:p>
        </p:txBody>
      </p:sp>
    </p:spTree>
    <p:extLst>
      <p:ext uri="{BB962C8B-B14F-4D97-AF65-F5344CB8AC3E}">
        <p14:creationId xmlns:p14="http://schemas.microsoft.com/office/powerpoint/2010/main" val="1245449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4C3F75CF-9A8E-4144-AFCD-273C6EF2EF63}" type="datetimeFigureOut">
              <a:rPr lang="en-US"/>
              <a:pPr/>
              <a:t>10/4/2022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EE591FC-0531-4AF9-B4C3-543FA37A4245}" type="slidenum">
              <a:rPr lang="en-US"/>
              <a:pPr/>
              <a:t>‹#›</a:t>
            </a:fld>
            <a:endParaRPr lang="en-US"/>
          </a:p>
        </p:txBody>
      </p:sp>
    </p:spTree>
    <p:extLst>
      <p:ext uri="{BB962C8B-B14F-4D97-AF65-F5344CB8AC3E}">
        <p14:creationId xmlns:p14="http://schemas.microsoft.com/office/powerpoint/2010/main" val="3339482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B316CB4-5A67-4BD5-B9C9-D9C031D1E818}" type="datetimeFigureOut">
              <a:rPr lang="en-US"/>
              <a:pPr/>
              <a:t>10/4/2022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37FDB06-2159-4D07-9C25-1EF6EA687CF1}" type="slidenum">
              <a:rPr lang="en-US"/>
              <a:pPr/>
              <a:t>‹#›</a:t>
            </a:fld>
            <a:endParaRPr lang="en-US"/>
          </a:p>
        </p:txBody>
      </p:sp>
    </p:spTree>
    <p:extLst>
      <p:ext uri="{BB962C8B-B14F-4D97-AF65-F5344CB8AC3E}">
        <p14:creationId xmlns:p14="http://schemas.microsoft.com/office/powerpoint/2010/main" val="3026362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A62A140-BC25-415B-A632-6CCD04E332A4}" type="datetimeFigureOut">
              <a:rPr lang="en-US"/>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0172154-9980-43B7-B900-462A850AD823}" type="slidenum">
              <a:rPr lang="en-US"/>
              <a:pPr/>
              <a:t>‹#›</a:t>
            </a:fld>
            <a:endParaRPr lang="en-US"/>
          </a:p>
        </p:txBody>
      </p:sp>
    </p:spTree>
    <p:extLst>
      <p:ext uri="{BB962C8B-B14F-4D97-AF65-F5344CB8AC3E}">
        <p14:creationId xmlns:p14="http://schemas.microsoft.com/office/powerpoint/2010/main" val="18364289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2691CEDE-4E67-421B-AFE5-8ABDC428B462}" type="datetimeFigureOut">
              <a:rPr lang="en-US"/>
              <a:pPr/>
              <a:t>10/4/2022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BE79E53-C352-4B21-AF71-BD7818109FB7}" type="slidenum">
              <a:rPr lang="en-US"/>
              <a:pPr/>
              <a:t>‹#›</a:t>
            </a:fld>
            <a:endParaRPr lang="en-US"/>
          </a:p>
        </p:txBody>
      </p:sp>
    </p:spTree>
    <p:extLst>
      <p:ext uri="{BB962C8B-B14F-4D97-AF65-F5344CB8AC3E}">
        <p14:creationId xmlns:p14="http://schemas.microsoft.com/office/powerpoint/2010/main" val="421509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9692D73B-F2A9-47BF-A9E1-6200210F8C4E}" type="datetimeFigureOut">
              <a:rPr lang="en-US" smtClean="0"/>
              <a:pPr>
                <a:defRPr/>
              </a:pPr>
              <a:t>10/4/2022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550CBD1E-4730-4C4D-8DCB-9D16592EB89E}" type="slidenum">
              <a:rPr lang="en-US" altLang="en-US" smtClean="0"/>
              <a:pPr>
                <a:defRPr/>
              </a:pPr>
              <a:t>‹#›</a:t>
            </a:fld>
            <a:endParaRPr lang="en-US" altLang="en-US"/>
          </a:p>
        </p:txBody>
      </p:sp>
    </p:spTree>
    <p:extLst>
      <p:ext uri="{BB962C8B-B14F-4D97-AF65-F5344CB8AC3E}">
        <p14:creationId xmlns:p14="http://schemas.microsoft.com/office/powerpoint/2010/main" val="346827591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1DF115E-EEC4-45EE-96FA-D87BD0725014}" type="datetimeFigureOut">
              <a:rPr lang="en-US"/>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19354ED-B8D1-4745-9263-B2B85C17982D}" type="slidenum">
              <a:rPr lang="en-US"/>
              <a:pPr/>
              <a:t>‹#›</a:t>
            </a:fld>
            <a:endParaRPr lang="en-US"/>
          </a:p>
        </p:txBody>
      </p:sp>
    </p:spTree>
    <p:extLst>
      <p:ext uri="{BB962C8B-B14F-4D97-AF65-F5344CB8AC3E}">
        <p14:creationId xmlns:p14="http://schemas.microsoft.com/office/powerpoint/2010/main" val="25214417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1CB329E-1AA3-4612-B737-3DE7B843AE6F}" type="datetimeFigureOut">
              <a:rPr lang="en-US"/>
              <a:pPr/>
              <a:t>10/4/2022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77BB1EF-78BC-4899-978D-A76146A25556}" type="slidenum">
              <a:rPr lang="en-US"/>
              <a:pPr/>
              <a:t>‹#›</a:t>
            </a:fld>
            <a:endParaRPr lang="en-US"/>
          </a:p>
        </p:txBody>
      </p:sp>
    </p:spTree>
    <p:extLst>
      <p:ext uri="{BB962C8B-B14F-4D97-AF65-F5344CB8AC3E}">
        <p14:creationId xmlns:p14="http://schemas.microsoft.com/office/powerpoint/2010/main" val="32677258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8493123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160108312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57630659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898F52-2787-4BA2-BBBC-9395E9F86D50}"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3221746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898F52-2787-4BA2-BBBC-9395E9F86D50}"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2024856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898F52-2787-4BA2-BBBC-9395E9F86D50}"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7958146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9318936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83642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ADE3C0B-89A6-4499-910A-D89D0717F829}" type="datetimeFigureOut">
              <a:rPr lang="en-US" smtClean="0"/>
              <a:pPr>
                <a:defRPr/>
              </a:pPr>
              <a:t>10/4/2022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B39B2EC5-2A0A-42BE-AD71-B550FB5A1CDE}" type="slidenum">
              <a:rPr lang="en-US" altLang="en-US" smtClean="0"/>
              <a:pPr>
                <a:defRPr/>
              </a:pPr>
              <a:t>‹#›</a:t>
            </a:fld>
            <a:endParaRPr lang="en-US" altLang="en-US"/>
          </a:p>
        </p:txBody>
      </p:sp>
    </p:spTree>
    <p:extLst>
      <p:ext uri="{BB962C8B-B14F-4D97-AF65-F5344CB8AC3E}">
        <p14:creationId xmlns:p14="http://schemas.microsoft.com/office/powerpoint/2010/main" val="1808875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765836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31025545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65442175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12650746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2149051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pPr/>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45321124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614554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898F52-2787-4BA2-BBBC-9395E9F86D50}"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373934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4816491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27C1C-CAC2-42E2-8F5B-41AB3B41D5B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3946366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24B560-5B5C-4723-BEFB-CEC37B46280D}"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13822112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92A8AC4D-6E83-4015-A515-C65615A9794D}" type="datetimeFigureOut">
              <a:rPr lang="en-US" smtClean="0"/>
              <a:pPr>
                <a:defRPr/>
              </a:pPr>
              <a:t>10/4/2022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5086AD35-3D02-46BD-95CA-1284A92F0FC5}" type="slidenum">
              <a:rPr lang="en-US" altLang="en-US" smtClean="0"/>
              <a:pPr>
                <a:defRPr/>
              </a:pPr>
              <a:t>‹#›</a:t>
            </a:fld>
            <a:endParaRPr lang="en-US" altLang="en-US"/>
          </a:p>
        </p:txBody>
      </p:sp>
    </p:spTree>
    <p:extLst>
      <p:ext uri="{BB962C8B-B14F-4D97-AF65-F5344CB8AC3E}">
        <p14:creationId xmlns:p14="http://schemas.microsoft.com/office/powerpoint/2010/main" val="32043942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27C1C-CAC2-42E2-8F5B-41AB3B41D5B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12671181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E27C1C-CAC2-42E2-8F5B-41AB3B41D5BF}"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36741697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E27C1C-CAC2-42E2-8F5B-41AB3B41D5BF}"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2199547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E27C1C-CAC2-42E2-8F5B-41AB3B41D5BF}"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14223555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27C1C-CAC2-42E2-8F5B-41AB3B41D5BF}"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234908662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E27C1C-CAC2-42E2-8F5B-41AB3B41D5BF}"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5435226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E27C1C-CAC2-42E2-8F5B-41AB3B41D5BF}"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20523806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27C1C-CAC2-42E2-8F5B-41AB3B41D5B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134896569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E27C1C-CAC2-42E2-8F5B-41AB3B41D5BF}"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D7ED6A-A5CA-453F-8D85-30DFA00BDFCD}" type="slidenum">
              <a:rPr lang="en-US" smtClean="0"/>
              <a:t>‹#›</a:t>
            </a:fld>
            <a:endParaRPr lang="en-US"/>
          </a:p>
        </p:txBody>
      </p:sp>
    </p:spTree>
    <p:extLst>
      <p:ext uri="{BB962C8B-B14F-4D97-AF65-F5344CB8AC3E}">
        <p14:creationId xmlns:p14="http://schemas.microsoft.com/office/powerpoint/2010/main" val="3656567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E8BFF95-5447-4B0F-8757-F0DC966EE8C6}" type="datetimeFigureOut">
              <a:rPr lang="en-US" smtClean="0"/>
              <a:pPr>
                <a:defRPr/>
              </a:pPr>
              <a:t>10/4/2022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3B5EE639-BDEB-4264-B53F-A6B5856E5537}" type="slidenum">
              <a:rPr lang="en-US" altLang="en-US" smtClean="0"/>
              <a:pPr>
                <a:defRPr/>
              </a:pPr>
              <a:t>‹#›</a:t>
            </a:fld>
            <a:endParaRPr lang="en-US" altLang="en-US"/>
          </a:p>
        </p:txBody>
      </p:sp>
    </p:spTree>
    <p:extLst>
      <p:ext uri="{BB962C8B-B14F-4D97-AF65-F5344CB8AC3E}">
        <p14:creationId xmlns:p14="http://schemas.microsoft.com/office/powerpoint/2010/main" val="1838889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6403123-A2A9-4386-9EDB-BE557355F134}"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38ACFA97-FB6A-4C33-8BEF-228ECD93346D}" type="slidenum">
              <a:rPr lang="en-US" altLang="en-US" smtClean="0"/>
              <a:pPr>
                <a:defRPr/>
              </a:pPr>
              <a:t>‹#›</a:t>
            </a:fld>
            <a:endParaRPr lang="en-US" altLang="en-US"/>
          </a:p>
        </p:txBody>
      </p:sp>
    </p:spTree>
    <p:extLst>
      <p:ext uri="{BB962C8B-B14F-4D97-AF65-F5344CB8AC3E}">
        <p14:creationId xmlns:p14="http://schemas.microsoft.com/office/powerpoint/2010/main" val="1487501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6403123-A2A9-4386-9EDB-BE557355F134}"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9" name="Freeform 11"/>
          <p:cNvSpPr/>
          <p:nvPr/>
        </p:nvSpPr>
        <p:spPr bwMode="auto">
          <a:xfrm flipV="1">
            <a:off x="78" y="3166528"/>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1"/>
            <a:ext cx="779971" cy="365125"/>
          </a:xfrm>
        </p:spPr>
        <p:txBody>
          <a:bodyPr/>
          <a:lstStyle/>
          <a:p>
            <a:pPr>
              <a:defRPr/>
            </a:pPr>
            <a:fld id="{38ACFA97-FB6A-4C33-8BEF-228ECD93346D}" type="slidenum">
              <a:rPr lang="en-US" altLang="en-US" smtClean="0"/>
              <a:pPr>
                <a:defRPr/>
              </a:pPr>
              <a:t>‹#›</a:t>
            </a:fld>
            <a:endParaRPr lang="en-US" altLang="en-US"/>
          </a:p>
        </p:txBody>
      </p:sp>
      <p:sp>
        <p:nvSpPr>
          <p:cNvPr id="14" name="TextBox 13"/>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67571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fld id="{16403123-A2A9-4386-9EDB-BE557355F134}" type="datetimeFigureOut">
              <a:rPr lang="en-US" smtClean="0"/>
              <a:pPr>
                <a:defRPr/>
              </a:pPr>
              <a:t>10/4/2022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38ACFA97-FB6A-4C33-8BEF-228ECD93346D}" type="slidenum">
              <a:rPr lang="en-US" altLang="en-US" smtClean="0"/>
              <a:pPr>
                <a:defRPr/>
              </a:pPr>
              <a:t>‹#›</a:t>
            </a:fld>
            <a:endParaRPr lang="en-US" altLang="en-US"/>
          </a:p>
        </p:txBody>
      </p:sp>
    </p:spTree>
    <p:extLst>
      <p:ext uri="{BB962C8B-B14F-4D97-AF65-F5344CB8AC3E}">
        <p14:creationId xmlns:p14="http://schemas.microsoft.com/office/powerpoint/2010/main" val="2804002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fld id="{16403123-A2A9-4386-9EDB-BE557355F134}" type="datetimeFigureOut">
              <a:rPr lang="en-US" smtClean="0"/>
              <a:pPr>
                <a:defRPr/>
              </a:pPr>
              <a:t>10/4/2022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2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38ACFA97-FB6A-4C33-8BEF-228ECD93346D}" type="slidenum">
              <a:rPr lang="en-US" altLang="en-US" smtClean="0"/>
              <a:pPr>
                <a:defRPr/>
              </a:pPr>
              <a:t>‹#›</a:t>
            </a:fld>
            <a:endParaRPr lang="en-US" altLang="en-US"/>
          </a:p>
        </p:txBody>
      </p:sp>
      <p:sp>
        <p:nvSpPr>
          <p:cNvPr id="11" name="TextBox 10"/>
          <p:cNvSpPr txBox="1"/>
          <p:nvPr/>
        </p:nvSpPr>
        <p:spPr>
          <a:xfrm>
            <a:off x="2411089"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1"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53209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8"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pPr>
              <a:defRPr/>
            </a:pPr>
            <a:fld id="{16403123-A2A9-4386-9EDB-BE557355F134}" type="datetimeFigureOut">
              <a:rPr lang="en-US" smtClean="0"/>
              <a:pPr>
                <a:defRPr/>
              </a:pPr>
              <a:t>10/4/2022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78" y="4910661"/>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89"/>
            <a:ext cx="779971" cy="365125"/>
          </a:xfrm>
        </p:spPr>
        <p:txBody>
          <a:bodyPr/>
          <a:lstStyle/>
          <a:p>
            <a:pPr>
              <a:defRPr/>
            </a:pPr>
            <a:fld id="{38ACFA97-FB6A-4C33-8BEF-228ECD93346D}" type="slidenum">
              <a:rPr lang="en-US" altLang="en-US" smtClean="0"/>
              <a:pPr>
                <a:defRPr/>
              </a:pPr>
              <a:t>‹#›</a:t>
            </a:fld>
            <a:endParaRPr lang="en-US" altLang="en-US"/>
          </a:p>
        </p:txBody>
      </p:sp>
    </p:spTree>
    <p:extLst>
      <p:ext uri="{BB962C8B-B14F-4D97-AF65-F5344CB8AC3E}">
        <p14:creationId xmlns:p14="http://schemas.microsoft.com/office/powerpoint/2010/main" val="1544894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8CCE19C-0B41-4F96-AB1C-67CFD0877E06}"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0CF8DF6E-1362-4A11-99BF-5B2FBEBFFF35}" type="slidenum">
              <a:rPr lang="en-US" altLang="en-US" smtClean="0"/>
              <a:pPr>
                <a:defRPr/>
              </a:pPr>
              <a:t>‹#›</a:t>
            </a:fld>
            <a:endParaRPr lang="en-US" altLang="en-US"/>
          </a:p>
        </p:txBody>
      </p:sp>
    </p:spTree>
    <p:extLst>
      <p:ext uri="{BB962C8B-B14F-4D97-AF65-F5344CB8AC3E}">
        <p14:creationId xmlns:p14="http://schemas.microsoft.com/office/powerpoint/2010/main" val="38918134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A08B463-59B4-4689-A749-83D4B3D1FD07}" type="datetimeFigureOut">
              <a:rPr lang="en-US" smtClean="0"/>
              <a:pPr>
                <a:defRPr/>
              </a:pPr>
              <a:t>10/4/2022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475EE9C-A685-4FC1-8DAD-8D042C435E03}" type="slidenum">
              <a:rPr lang="en-US" altLang="en-US" smtClean="0"/>
              <a:pPr>
                <a:defRPr/>
              </a:pPr>
              <a:t>‹#›</a:t>
            </a:fld>
            <a:endParaRPr lang="en-US" altLang="en-US"/>
          </a:p>
        </p:txBody>
      </p:sp>
    </p:spTree>
    <p:extLst>
      <p:ext uri="{BB962C8B-B14F-4D97-AF65-F5344CB8AC3E}">
        <p14:creationId xmlns:p14="http://schemas.microsoft.com/office/powerpoint/2010/main" val="3137133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3">
            <a:extLst>
              <a:ext uri="{FF2B5EF4-FFF2-40B4-BE49-F238E27FC236}">
                <a16:creationId xmlns:a16="http://schemas.microsoft.com/office/drawing/2014/main" id="{7FD09FC2-71DC-C15F-2DEB-5DFFC775ECEC}"/>
              </a:ext>
            </a:extLst>
          </p:cNvPr>
          <p:cNvSpPr>
            <a:spLocks/>
          </p:cNvSpPr>
          <p:nvPr/>
        </p:nvSpPr>
        <p:spPr bwMode="auto">
          <a:xfrm>
            <a:off x="-42333" y="4321175"/>
            <a:ext cx="1860551" cy="781050"/>
          </a:xfrm>
          <a:custGeom>
            <a:avLst/>
            <a:gdLst>
              <a:gd name="T0" fmla="*/ 2147483646 w 8042"/>
              <a:gd name="T1" fmla="*/ 2147483646 h 10000"/>
              <a:gd name="T2" fmla="*/ 2147483646 w 8042"/>
              <a:gd name="T3" fmla="*/ 2147483646 h 10000"/>
              <a:gd name="T4" fmla="*/ 2147483646 w 8042"/>
              <a:gd name="T5" fmla="*/ 2147483646 h 10000"/>
              <a:gd name="T6" fmla="*/ 2147483646 w 8042"/>
              <a:gd name="T7" fmla="*/ 2147483646 h 10000"/>
              <a:gd name="T8" fmla="*/ 2147483646 w 8042"/>
              <a:gd name="T9" fmla="*/ 2147483646 h 10000"/>
              <a:gd name="T10" fmla="*/ 2147483646 w 8042"/>
              <a:gd name="T11" fmla="*/ 2147483646 h 10000"/>
              <a:gd name="T12" fmla="*/ 2147483646 w 8042"/>
              <a:gd name="T13" fmla="*/ 2147483646 h 10000"/>
              <a:gd name="T14" fmla="*/ 2147483646 w 8042"/>
              <a:gd name="T15" fmla="*/ 2147483646 h 10000"/>
              <a:gd name="T16" fmla="*/ 2147483646 w 8042"/>
              <a:gd name="T17" fmla="*/ 0 h 10000"/>
              <a:gd name="T18" fmla="*/ 0 w 8042"/>
              <a:gd name="T19" fmla="*/ 2147483646 h 10000"/>
              <a:gd name="T20" fmla="*/ 2147483646 w 8042"/>
              <a:gd name="T21" fmla="*/ 2147483646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ctrTitle"/>
          </p:nvPr>
        </p:nvSpPr>
        <p:spPr>
          <a:xfrm>
            <a:off x="2589889" y="2514601"/>
            <a:ext cx="8800601"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1"/>
            <a:ext cx="880060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6152350-E58E-D3F2-013F-C5DD52F6FC95}"/>
              </a:ext>
            </a:extLst>
          </p:cNvPr>
          <p:cNvSpPr>
            <a:spLocks noGrp="1"/>
          </p:cNvSpPr>
          <p:nvPr>
            <p:ph type="dt" sz="half" idx="10"/>
          </p:nvPr>
        </p:nvSpPr>
        <p:spPr/>
        <p:txBody>
          <a:bodyPr/>
          <a:lstStyle>
            <a:lvl1pPr>
              <a:defRPr/>
            </a:lvl1pPr>
          </a:lstStyle>
          <a:p>
            <a:pPr>
              <a:defRPr/>
            </a:pPr>
            <a:fld id="{1B66866E-4BBC-46AD-A122-6CACF92E04F2}" type="datetimeFigureOut">
              <a:rPr lang="en-US"/>
              <a:pPr>
                <a:defRPr/>
              </a:pPr>
              <a:t>10/4/2022</a:t>
            </a:fld>
            <a:endParaRPr lang="en-US"/>
          </a:p>
        </p:txBody>
      </p:sp>
      <p:sp>
        <p:nvSpPr>
          <p:cNvPr id="6" name="Footer Placeholder 4">
            <a:extLst>
              <a:ext uri="{FF2B5EF4-FFF2-40B4-BE49-F238E27FC236}">
                <a16:creationId xmlns:a16="http://schemas.microsoft.com/office/drawing/2014/main" id="{E1613767-F69A-640C-350B-513536809B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CCFCB2-3275-767C-00E5-EA88AA3B2DBE}"/>
              </a:ext>
            </a:extLst>
          </p:cNvPr>
          <p:cNvSpPr>
            <a:spLocks noGrp="1"/>
          </p:cNvSpPr>
          <p:nvPr>
            <p:ph type="sldNum" sz="quarter" idx="12"/>
          </p:nvPr>
        </p:nvSpPr>
        <p:spPr>
          <a:xfrm>
            <a:off x="565151" y="4529139"/>
            <a:ext cx="778933" cy="365125"/>
          </a:xfrm>
        </p:spPr>
        <p:txBody>
          <a:bodyPr/>
          <a:lstStyle>
            <a:lvl1pPr>
              <a:defRPr smtClean="0"/>
            </a:lvl1pPr>
          </a:lstStyle>
          <a:p>
            <a:pPr>
              <a:defRPr/>
            </a:pPr>
            <a:fld id="{A1F31DE2-AF7D-4151-B4E9-6CC48218F8E6}" type="slidenum">
              <a:rPr lang="en-US" altLang="en-US"/>
              <a:pPr>
                <a:defRPr/>
              </a:pPr>
              <a:t>‹#›</a:t>
            </a:fld>
            <a:endParaRPr lang="en-US" altLang="en-US"/>
          </a:p>
        </p:txBody>
      </p:sp>
    </p:spTree>
    <p:extLst>
      <p:ext uri="{BB962C8B-B14F-4D97-AF65-F5344CB8AC3E}">
        <p14:creationId xmlns:p14="http://schemas.microsoft.com/office/powerpoint/2010/main" val="364639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24B560-5B5C-4723-BEFB-CEC37B46280D}"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38520937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AB31F4AA-400E-33A0-BDEA-9576899FD208}"/>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93602"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8" y="2133600"/>
            <a:ext cx="8789313"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0D03989-7119-FFEA-FFF6-BF39302420BA}"/>
              </a:ext>
            </a:extLst>
          </p:cNvPr>
          <p:cNvSpPr>
            <a:spLocks noGrp="1"/>
          </p:cNvSpPr>
          <p:nvPr>
            <p:ph type="dt" sz="half" idx="10"/>
          </p:nvPr>
        </p:nvSpPr>
        <p:spPr/>
        <p:txBody>
          <a:bodyPr/>
          <a:lstStyle>
            <a:lvl1pPr>
              <a:defRPr/>
            </a:lvl1pPr>
          </a:lstStyle>
          <a:p>
            <a:pPr>
              <a:defRPr/>
            </a:pPr>
            <a:fld id="{E45E5B15-1386-490B-8CCB-DC722DBAE927}" type="datetimeFigureOut">
              <a:rPr lang="en-US"/>
              <a:pPr>
                <a:defRPr/>
              </a:pPr>
              <a:t>10/4/2022</a:t>
            </a:fld>
            <a:endParaRPr lang="en-US"/>
          </a:p>
        </p:txBody>
      </p:sp>
      <p:sp>
        <p:nvSpPr>
          <p:cNvPr id="6" name="Footer Placeholder 4">
            <a:extLst>
              <a:ext uri="{FF2B5EF4-FFF2-40B4-BE49-F238E27FC236}">
                <a16:creationId xmlns:a16="http://schemas.microsoft.com/office/drawing/2014/main" id="{4884524E-0AC9-5768-A6C1-698FE8628B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909A79-0879-9560-D2CF-09006A31B85B}"/>
              </a:ext>
            </a:extLst>
          </p:cNvPr>
          <p:cNvSpPr>
            <a:spLocks noGrp="1"/>
          </p:cNvSpPr>
          <p:nvPr>
            <p:ph type="sldNum" sz="quarter" idx="12"/>
          </p:nvPr>
        </p:nvSpPr>
        <p:spPr/>
        <p:txBody>
          <a:bodyPr/>
          <a:lstStyle>
            <a:lvl1pPr>
              <a:defRPr smtClean="0"/>
            </a:lvl1pPr>
          </a:lstStyle>
          <a:p>
            <a:pPr>
              <a:defRPr/>
            </a:pPr>
            <a:fld id="{BF491D95-2388-4852-9976-EBA4B8D87933}" type="slidenum">
              <a:rPr lang="en-US" altLang="en-US"/>
              <a:pPr>
                <a:defRPr/>
              </a:pPr>
              <a:t>‹#›</a:t>
            </a:fld>
            <a:endParaRPr lang="en-US" altLang="en-US"/>
          </a:p>
        </p:txBody>
      </p:sp>
    </p:spTree>
    <p:extLst>
      <p:ext uri="{BB962C8B-B14F-4D97-AF65-F5344CB8AC3E}">
        <p14:creationId xmlns:p14="http://schemas.microsoft.com/office/powerpoint/2010/main" val="1840709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57683B47-1115-9351-93C8-50E47A6CD03B}"/>
              </a:ext>
            </a:extLst>
          </p:cNvPr>
          <p:cNvSpPr>
            <a:spLocks/>
          </p:cNvSpPr>
          <p:nvPr/>
        </p:nvSpPr>
        <p:spPr bwMode="auto">
          <a:xfrm flipV="1">
            <a:off x="0" y="3167063"/>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888"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3581400"/>
            <a:ext cx="8789313"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AC47601D-AAC3-E5C6-E45F-36F97D4D523B}"/>
              </a:ext>
            </a:extLst>
          </p:cNvPr>
          <p:cNvSpPr>
            <a:spLocks noGrp="1"/>
          </p:cNvSpPr>
          <p:nvPr>
            <p:ph type="dt" sz="half" idx="10"/>
          </p:nvPr>
        </p:nvSpPr>
        <p:spPr/>
        <p:txBody>
          <a:bodyPr/>
          <a:lstStyle>
            <a:lvl1pPr>
              <a:defRPr/>
            </a:lvl1pPr>
          </a:lstStyle>
          <a:p>
            <a:pPr>
              <a:defRPr/>
            </a:pPr>
            <a:fld id="{7B59DD78-8E90-4AB5-AD62-B17A0D124682}" type="datetimeFigureOut">
              <a:rPr lang="en-US"/>
              <a:pPr>
                <a:defRPr/>
              </a:pPr>
              <a:t>10/4/2022</a:t>
            </a:fld>
            <a:endParaRPr lang="en-US"/>
          </a:p>
        </p:txBody>
      </p:sp>
      <p:sp>
        <p:nvSpPr>
          <p:cNvPr id="6" name="Footer Placeholder 4">
            <a:extLst>
              <a:ext uri="{FF2B5EF4-FFF2-40B4-BE49-F238E27FC236}">
                <a16:creationId xmlns:a16="http://schemas.microsoft.com/office/drawing/2014/main" id="{0C79BC95-5A60-0DA6-CCD1-84C9AF34A3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226E18-7AA4-EBB2-956F-E944A36CA36A}"/>
              </a:ext>
            </a:extLst>
          </p:cNvPr>
          <p:cNvSpPr>
            <a:spLocks noGrp="1"/>
          </p:cNvSpPr>
          <p:nvPr>
            <p:ph type="sldNum" sz="quarter" idx="12"/>
          </p:nvPr>
        </p:nvSpPr>
        <p:spPr>
          <a:xfrm>
            <a:off x="681567" y="3244851"/>
            <a:ext cx="781051" cy="365125"/>
          </a:xfrm>
        </p:spPr>
        <p:txBody>
          <a:bodyPr/>
          <a:lstStyle>
            <a:lvl1pPr>
              <a:defRPr smtClean="0"/>
            </a:lvl1pPr>
          </a:lstStyle>
          <a:p>
            <a:pPr>
              <a:defRPr/>
            </a:pPr>
            <a:fld id="{876A5428-9914-4AC5-B05E-2BCD2C68BD2A}" type="slidenum">
              <a:rPr lang="en-US" altLang="en-US"/>
              <a:pPr>
                <a:defRPr/>
              </a:pPr>
              <a:t>‹#›</a:t>
            </a:fld>
            <a:endParaRPr lang="en-US" altLang="en-US"/>
          </a:p>
        </p:txBody>
      </p:sp>
    </p:spTree>
    <p:extLst>
      <p:ext uri="{BB962C8B-B14F-4D97-AF65-F5344CB8AC3E}">
        <p14:creationId xmlns:p14="http://schemas.microsoft.com/office/powerpoint/2010/main" val="29080295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C95DE5EF-52DC-CC6F-C94A-AFAF0876D2B9}"/>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7"/>
            <a:ext cx="4263375"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0" y="2136707"/>
            <a:ext cx="4262791" cy="376739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B3B42B47-D834-3377-BC14-30BE5A49E3A5}"/>
              </a:ext>
            </a:extLst>
          </p:cNvPr>
          <p:cNvSpPr>
            <a:spLocks noGrp="1"/>
          </p:cNvSpPr>
          <p:nvPr>
            <p:ph type="dt" sz="half" idx="10"/>
          </p:nvPr>
        </p:nvSpPr>
        <p:spPr/>
        <p:txBody>
          <a:bodyPr/>
          <a:lstStyle>
            <a:lvl1pPr>
              <a:defRPr/>
            </a:lvl1pPr>
          </a:lstStyle>
          <a:p>
            <a:pPr>
              <a:defRPr/>
            </a:pPr>
            <a:fld id="{E82DF131-4A63-45B2-9627-5E7D09017C53}" type="datetimeFigureOut">
              <a:rPr lang="en-US"/>
              <a:pPr>
                <a:defRPr/>
              </a:pPr>
              <a:t>10/4/2022</a:t>
            </a:fld>
            <a:endParaRPr lang="en-US"/>
          </a:p>
        </p:txBody>
      </p:sp>
      <p:sp>
        <p:nvSpPr>
          <p:cNvPr id="7" name="Footer Placeholder 5">
            <a:extLst>
              <a:ext uri="{FF2B5EF4-FFF2-40B4-BE49-F238E27FC236}">
                <a16:creationId xmlns:a16="http://schemas.microsoft.com/office/drawing/2014/main" id="{CAF5A979-6F1C-F776-9150-6B9995303B9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10BACBD-4A15-CD5D-A28C-1C0A9944C593}"/>
              </a:ext>
            </a:extLst>
          </p:cNvPr>
          <p:cNvSpPr>
            <a:spLocks noGrp="1"/>
          </p:cNvSpPr>
          <p:nvPr>
            <p:ph type="sldNum" sz="quarter" idx="12"/>
          </p:nvPr>
        </p:nvSpPr>
        <p:spPr/>
        <p:txBody>
          <a:bodyPr/>
          <a:lstStyle>
            <a:lvl1pPr>
              <a:defRPr smtClean="0"/>
            </a:lvl1pPr>
          </a:lstStyle>
          <a:p>
            <a:pPr>
              <a:defRPr/>
            </a:pPr>
            <a:fld id="{F7F42A2D-BAAE-450E-90B7-D528A980C574}" type="slidenum">
              <a:rPr lang="en-US" altLang="en-US"/>
              <a:pPr>
                <a:defRPr/>
              </a:pPr>
              <a:t>‹#›</a:t>
            </a:fld>
            <a:endParaRPr lang="en-US" altLang="en-US"/>
          </a:p>
        </p:txBody>
      </p:sp>
    </p:spTree>
    <p:extLst>
      <p:ext uri="{BB962C8B-B14F-4D97-AF65-F5344CB8AC3E}">
        <p14:creationId xmlns:p14="http://schemas.microsoft.com/office/powerpoint/2010/main" val="6863203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43F19A55-E813-D7E1-77C4-DFBBAFC5C1A6}"/>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887" y="2802889"/>
            <a:ext cx="4263376"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11620" y="2799661"/>
            <a:ext cx="4260907" cy="31057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03FCE051-F567-3F62-4158-F860C4C6C204}"/>
              </a:ext>
            </a:extLst>
          </p:cNvPr>
          <p:cNvSpPr>
            <a:spLocks noGrp="1"/>
          </p:cNvSpPr>
          <p:nvPr>
            <p:ph type="dt" sz="half" idx="10"/>
          </p:nvPr>
        </p:nvSpPr>
        <p:spPr/>
        <p:txBody>
          <a:bodyPr/>
          <a:lstStyle>
            <a:lvl1pPr>
              <a:defRPr/>
            </a:lvl1pPr>
          </a:lstStyle>
          <a:p>
            <a:pPr>
              <a:defRPr/>
            </a:pPr>
            <a:fld id="{D0564F0C-37CA-4FAD-A970-9AAEB5CB9ED1}" type="datetimeFigureOut">
              <a:rPr lang="en-US"/>
              <a:pPr>
                <a:defRPr/>
              </a:pPr>
              <a:t>10/4/2022</a:t>
            </a:fld>
            <a:endParaRPr lang="en-US"/>
          </a:p>
        </p:txBody>
      </p:sp>
      <p:sp>
        <p:nvSpPr>
          <p:cNvPr id="9" name="Footer Placeholder 7">
            <a:extLst>
              <a:ext uri="{FF2B5EF4-FFF2-40B4-BE49-F238E27FC236}">
                <a16:creationId xmlns:a16="http://schemas.microsoft.com/office/drawing/2014/main" id="{39FED4F1-1C8A-72A1-6AFB-9CD39445F721}"/>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5">
            <a:extLst>
              <a:ext uri="{FF2B5EF4-FFF2-40B4-BE49-F238E27FC236}">
                <a16:creationId xmlns:a16="http://schemas.microsoft.com/office/drawing/2014/main" id="{E433E0EE-419F-A4CB-DA39-4A087B8DC37C}"/>
              </a:ext>
            </a:extLst>
          </p:cNvPr>
          <p:cNvSpPr>
            <a:spLocks noGrp="1"/>
          </p:cNvSpPr>
          <p:nvPr>
            <p:ph type="sldNum" sz="quarter" idx="12"/>
          </p:nvPr>
        </p:nvSpPr>
        <p:spPr/>
        <p:txBody>
          <a:bodyPr/>
          <a:lstStyle>
            <a:lvl1pPr>
              <a:defRPr smtClean="0"/>
            </a:lvl1pPr>
          </a:lstStyle>
          <a:p>
            <a:pPr>
              <a:defRPr/>
            </a:pPr>
            <a:fld id="{65ED1E30-D1F8-49FE-997E-14405F8C2538}" type="slidenum">
              <a:rPr lang="en-US" altLang="en-US"/>
              <a:pPr>
                <a:defRPr/>
              </a:pPr>
              <a:t>‹#›</a:t>
            </a:fld>
            <a:endParaRPr lang="en-US" altLang="en-US"/>
          </a:p>
        </p:txBody>
      </p:sp>
    </p:spTree>
    <p:extLst>
      <p:ext uri="{BB962C8B-B14F-4D97-AF65-F5344CB8AC3E}">
        <p14:creationId xmlns:p14="http://schemas.microsoft.com/office/powerpoint/2010/main" val="601690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AF0C7F94-11AF-27D2-8966-6DC41D4A43F5}"/>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57A6C64E-558D-9621-8144-BD169676C175}"/>
              </a:ext>
            </a:extLst>
          </p:cNvPr>
          <p:cNvSpPr>
            <a:spLocks noGrp="1"/>
          </p:cNvSpPr>
          <p:nvPr>
            <p:ph type="dt" sz="half" idx="10"/>
          </p:nvPr>
        </p:nvSpPr>
        <p:spPr/>
        <p:txBody>
          <a:bodyPr/>
          <a:lstStyle>
            <a:lvl1pPr>
              <a:defRPr/>
            </a:lvl1pPr>
          </a:lstStyle>
          <a:p>
            <a:pPr>
              <a:defRPr/>
            </a:pPr>
            <a:fld id="{580B347D-7D28-4961-8FD6-BA08C6A36ADE}" type="datetimeFigureOut">
              <a:rPr lang="en-US"/>
              <a:pPr>
                <a:defRPr/>
              </a:pPr>
              <a:t>10/4/2022</a:t>
            </a:fld>
            <a:endParaRPr lang="en-US"/>
          </a:p>
        </p:txBody>
      </p:sp>
      <p:sp>
        <p:nvSpPr>
          <p:cNvPr id="5" name="Footer Placeholder 3">
            <a:extLst>
              <a:ext uri="{FF2B5EF4-FFF2-40B4-BE49-F238E27FC236}">
                <a16:creationId xmlns:a16="http://schemas.microsoft.com/office/drawing/2014/main" id="{46FE2C5C-7F91-CE10-6851-0C86A7479D9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CF08C2BB-9887-FE6D-ED77-013E8E546126}"/>
              </a:ext>
            </a:extLst>
          </p:cNvPr>
          <p:cNvSpPr>
            <a:spLocks noGrp="1"/>
          </p:cNvSpPr>
          <p:nvPr>
            <p:ph type="sldNum" sz="quarter" idx="12"/>
          </p:nvPr>
        </p:nvSpPr>
        <p:spPr/>
        <p:txBody>
          <a:bodyPr/>
          <a:lstStyle>
            <a:lvl1pPr>
              <a:defRPr smtClean="0"/>
            </a:lvl1pPr>
          </a:lstStyle>
          <a:p>
            <a:pPr>
              <a:defRPr/>
            </a:pPr>
            <a:fld id="{8EB978B0-DE4E-4DD1-8E29-8430C9B7466A}" type="slidenum">
              <a:rPr lang="en-US" altLang="en-US"/>
              <a:pPr>
                <a:defRPr/>
              </a:pPr>
              <a:t>‹#›</a:t>
            </a:fld>
            <a:endParaRPr lang="en-US" altLang="en-US"/>
          </a:p>
        </p:txBody>
      </p:sp>
    </p:spTree>
    <p:extLst>
      <p:ext uri="{BB962C8B-B14F-4D97-AF65-F5344CB8AC3E}">
        <p14:creationId xmlns:p14="http://schemas.microsoft.com/office/powerpoint/2010/main" val="3549716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7CD3095A-6455-E00D-30C1-969FC2DAA94E}"/>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 name="Date Placeholder 1">
            <a:extLst>
              <a:ext uri="{FF2B5EF4-FFF2-40B4-BE49-F238E27FC236}">
                <a16:creationId xmlns:a16="http://schemas.microsoft.com/office/drawing/2014/main" id="{A6546605-3718-8E40-4DF1-9E72360FFE98}"/>
              </a:ext>
            </a:extLst>
          </p:cNvPr>
          <p:cNvSpPr>
            <a:spLocks noGrp="1"/>
          </p:cNvSpPr>
          <p:nvPr>
            <p:ph type="dt" sz="half" idx="10"/>
          </p:nvPr>
        </p:nvSpPr>
        <p:spPr/>
        <p:txBody>
          <a:bodyPr/>
          <a:lstStyle>
            <a:lvl1pPr>
              <a:defRPr/>
            </a:lvl1pPr>
          </a:lstStyle>
          <a:p>
            <a:pPr>
              <a:defRPr/>
            </a:pPr>
            <a:fld id="{8DA1BD6A-C0E8-4A16-AC36-C7753A178925}" type="datetimeFigureOut">
              <a:rPr lang="en-US"/>
              <a:pPr>
                <a:defRPr/>
              </a:pPr>
              <a:t>10/4/2022</a:t>
            </a:fld>
            <a:endParaRPr lang="en-US"/>
          </a:p>
        </p:txBody>
      </p:sp>
      <p:sp>
        <p:nvSpPr>
          <p:cNvPr id="4" name="Footer Placeholder 2">
            <a:extLst>
              <a:ext uri="{FF2B5EF4-FFF2-40B4-BE49-F238E27FC236}">
                <a16:creationId xmlns:a16="http://schemas.microsoft.com/office/drawing/2014/main" id="{2DA0C53E-406E-DEBF-5E1A-1FC9D69D2E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83570AB0-5C41-60D5-35DD-A9226A607C24}"/>
              </a:ext>
            </a:extLst>
          </p:cNvPr>
          <p:cNvSpPr>
            <a:spLocks noGrp="1"/>
          </p:cNvSpPr>
          <p:nvPr>
            <p:ph type="sldNum" sz="quarter" idx="12"/>
          </p:nvPr>
        </p:nvSpPr>
        <p:spPr/>
        <p:txBody>
          <a:bodyPr/>
          <a:lstStyle>
            <a:lvl1pPr>
              <a:defRPr smtClean="0"/>
            </a:lvl1pPr>
          </a:lstStyle>
          <a:p>
            <a:pPr>
              <a:defRPr/>
            </a:pPr>
            <a:fld id="{12B82E65-EF06-476E-BD14-FDD3B827E336}" type="slidenum">
              <a:rPr lang="en-US" altLang="en-US"/>
              <a:pPr>
                <a:defRPr/>
              </a:pPr>
              <a:t>‹#›</a:t>
            </a:fld>
            <a:endParaRPr lang="en-US" altLang="en-US"/>
          </a:p>
        </p:txBody>
      </p:sp>
    </p:spTree>
    <p:extLst>
      <p:ext uri="{BB962C8B-B14F-4D97-AF65-F5344CB8AC3E}">
        <p14:creationId xmlns:p14="http://schemas.microsoft.com/office/powerpoint/2010/main" val="507192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9B811CF7-BAA3-6581-6748-C32A55308D0F}"/>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0"/>
            <a:ext cx="5054541"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id="{432DB14B-FB57-F1D4-8C87-BDB3333A0824}"/>
              </a:ext>
            </a:extLst>
          </p:cNvPr>
          <p:cNvSpPr>
            <a:spLocks noGrp="1"/>
          </p:cNvSpPr>
          <p:nvPr>
            <p:ph type="dt" sz="half" idx="10"/>
          </p:nvPr>
        </p:nvSpPr>
        <p:spPr/>
        <p:txBody>
          <a:bodyPr/>
          <a:lstStyle>
            <a:lvl1pPr>
              <a:defRPr/>
            </a:lvl1pPr>
          </a:lstStyle>
          <a:p>
            <a:pPr>
              <a:defRPr/>
            </a:pPr>
            <a:fld id="{AD099409-F5FB-403A-8743-58E3E0F1C3F0}" type="datetimeFigureOut">
              <a:rPr lang="en-US"/>
              <a:pPr>
                <a:defRPr/>
              </a:pPr>
              <a:t>10/4/2022</a:t>
            </a:fld>
            <a:endParaRPr lang="en-US"/>
          </a:p>
        </p:txBody>
      </p:sp>
      <p:sp>
        <p:nvSpPr>
          <p:cNvPr id="7" name="Footer Placeholder 5">
            <a:extLst>
              <a:ext uri="{FF2B5EF4-FFF2-40B4-BE49-F238E27FC236}">
                <a16:creationId xmlns:a16="http://schemas.microsoft.com/office/drawing/2014/main" id="{816CA2F8-A209-3EA0-2364-70073438A86A}"/>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F4155E50-CA3A-2BAA-3114-99DA47B87A37}"/>
              </a:ext>
            </a:extLst>
          </p:cNvPr>
          <p:cNvSpPr>
            <a:spLocks noGrp="1"/>
          </p:cNvSpPr>
          <p:nvPr>
            <p:ph type="sldNum" sz="quarter" idx="12"/>
          </p:nvPr>
        </p:nvSpPr>
        <p:spPr/>
        <p:txBody>
          <a:bodyPr/>
          <a:lstStyle>
            <a:lvl1pPr>
              <a:defRPr smtClean="0"/>
            </a:lvl1pPr>
          </a:lstStyle>
          <a:p>
            <a:pPr>
              <a:defRPr/>
            </a:pPr>
            <a:fld id="{468FDBD3-1B8B-448F-8F6E-FA5EF861F14A}" type="slidenum">
              <a:rPr lang="en-US" altLang="en-US"/>
              <a:pPr>
                <a:defRPr/>
              </a:pPr>
              <a:t>‹#›</a:t>
            </a:fld>
            <a:endParaRPr lang="en-US" altLang="en-US"/>
          </a:p>
        </p:txBody>
      </p:sp>
    </p:spTree>
    <p:extLst>
      <p:ext uri="{BB962C8B-B14F-4D97-AF65-F5344CB8AC3E}">
        <p14:creationId xmlns:p14="http://schemas.microsoft.com/office/powerpoint/2010/main" val="2244238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B335C9DF-18F3-74A8-DC02-414F332DB4D0}"/>
              </a:ext>
            </a:extLst>
          </p:cNvPr>
          <p:cNvSpPr>
            <a:spLocks/>
          </p:cNvSpPr>
          <p:nvPr/>
        </p:nvSpPr>
        <p:spPr bwMode="auto">
          <a:xfrm flipV="1">
            <a:off x="0" y="4910138"/>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888"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8" y="634965"/>
            <a:ext cx="8789313"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589888"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4">
            <a:extLst>
              <a:ext uri="{FF2B5EF4-FFF2-40B4-BE49-F238E27FC236}">
                <a16:creationId xmlns:a16="http://schemas.microsoft.com/office/drawing/2014/main" id="{13D9D09D-7EE6-09CE-FC18-DBD815D85F2B}"/>
              </a:ext>
            </a:extLst>
          </p:cNvPr>
          <p:cNvSpPr>
            <a:spLocks noGrp="1"/>
          </p:cNvSpPr>
          <p:nvPr>
            <p:ph type="dt" sz="half" idx="10"/>
          </p:nvPr>
        </p:nvSpPr>
        <p:spPr/>
        <p:txBody>
          <a:bodyPr/>
          <a:lstStyle>
            <a:lvl1pPr>
              <a:defRPr/>
            </a:lvl1pPr>
          </a:lstStyle>
          <a:p>
            <a:pPr>
              <a:defRPr/>
            </a:pPr>
            <a:fld id="{AF47B95A-3879-4680-9377-4DD9F28DAB45}" type="datetimeFigureOut">
              <a:rPr lang="en-US"/>
              <a:pPr>
                <a:defRPr/>
              </a:pPr>
              <a:t>10/4/2022</a:t>
            </a:fld>
            <a:endParaRPr lang="en-US"/>
          </a:p>
        </p:txBody>
      </p:sp>
      <p:sp>
        <p:nvSpPr>
          <p:cNvPr id="7" name="Footer Placeholder 5">
            <a:extLst>
              <a:ext uri="{FF2B5EF4-FFF2-40B4-BE49-F238E27FC236}">
                <a16:creationId xmlns:a16="http://schemas.microsoft.com/office/drawing/2014/main" id="{E437161A-E40F-2B82-733C-8AEA71378E7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365A762-DBDF-75FD-5128-CD4DED770D78}"/>
              </a:ext>
            </a:extLst>
          </p:cNvPr>
          <p:cNvSpPr>
            <a:spLocks noGrp="1"/>
          </p:cNvSpPr>
          <p:nvPr>
            <p:ph type="sldNum" sz="quarter" idx="12"/>
          </p:nvPr>
        </p:nvSpPr>
        <p:spPr>
          <a:xfrm>
            <a:off x="681567" y="4983164"/>
            <a:ext cx="781051" cy="365125"/>
          </a:xfrm>
        </p:spPr>
        <p:txBody>
          <a:bodyPr/>
          <a:lstStyle>
            <a:lvl1pPr>
              <a:defRPr smtClean="0"/>
            </a:lvl1pPr>
          </a:lstStyle>
          <a:p>
            <a:pPr>
              <a:defRPr/>
            </a:pPr>
            <a:fld id="{000E1EE2-90D1-4D86-9F27-42944189DAE8}" type="slidenum">
              <a:rPr lang="en-US" altLang="en-US"/>
              <a:pPr>
                <a:defRPr/>
              </a:pPr>
              <a:t>‹#›</a:t>
            </a:fld>
            <a:endParaRPr lang="en-US" altLang="en-US"/>
          </a:p>
        </p:txBody>
      </p:sp>
    </p:spTree>
    <p:extLst>
      <p:ext uri="{BB962C8B-B14F-4D97-AF65-F5344CB8AC3E}">
        <p14:creationId xmlns:p14="http://schemas.microsoft.com/office/powerpoint/2010/main" val="5645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00E7A22C-6F78-7C69-D2F9-54F1830785AE}"/>
              </a:ext>
            </a:extLst>
          </p:cNvPr>
          <p:cNvSpPr>
            <a:spLocks/>
          </p:cNvSpPr>
          <p:nvPr/>
        </p:nvSpPr>
        <p:spPr bwMode="auto">
          <a:xfrm flipV="1">
            <a:off x="0" y="3167063"/>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888"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Date Placeholder 3">
            <a:extLst>
              <a:ext uri="{FF2B5EF4-FFF2-40B4-BE49-F238E27FC236}">
                <a16:creationId xmlns:a16="http://schemas.microsoft.com/office/drawing/2014/main" id="{030A5152-0F7B-0A84-5FF8-890B9B57CAB9}"/>
              </a:ext>
            </a:extLst>
          </p:cNvPr>
          <p:cNvSpPr>
            <a:spLocks noGrp="1"/>
          </p:cNvSpPr>
          <p:nvPr>
            <p:ph type="dt" sz="half" idx="10"/>
          </p:nvPr>
        </p:nvSpPr>
        <p:spPr/>
        <p:txBody>
          <a:bodyPr/>
          <a:lstStyle>
            <a:lvl1pPr>
              <a:defRPr/>
            </a:lvl1pPr>
          </a:lstStyle>
          <a:p>
            <a:pPr>
              <a:defRPr/>
            </a:pPr>
            <a:fld id="{FEFBCDFE-79BC-4262-9A9F-6C1BB694D5EE}" type="datetimeFigureOut">
              <a:rPr lang="en-US"/>
              <a:pPr>
                <a:defRPr/>
              </a:pPr>
              <a:t>10/4/2022</a:t>
            </a:fld>
            <a:endParaRPr lang="en-US"/>
          </a:p>
        </p:txBody>
      </p:sp>
      <p:sp>
        <p:nvSpPr>
          <p:cNvPr id="6" name="Footer Placeholder 4">
            <a:extLst>
              <a:ext uri="{FF2B5EF4-FFF2-40B4-BE49-F238E27FC236}">
                <a16:creationId xmlns:a16="http://schemas.microsoft.com/office/drawing/2014/main" id="{5FD5CB12-9B10-A205-22D1-C4A9F7847F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0C0638A-4A90-40C6-87E6-F8C50E2F907C}"/>
              </a:ext>
            </a:extLst>
          </p:cNvPr>
          <p:cNvSpPr>
            <a:spLocks noGrp="1"/>
          </p:cNvSpPr>
          <p:nvPr>
            <p:ph type="sldNum" sz="quarter" idx="12"/>
          </p:nvPr>
        </p:nvSpPr>
        <p:spPr>
          <a:xfrm>
            <a:off x="681567" y="3244851"/>
            <a:ext cx="781051" cy="365125"/>
          </a:xfrm>
        </p:spPr>
        <p:txBody>
          <a:bodyPr/>
          <a:lstStyle>
            <a:lvl1pPr>
              <a:defRPr smtClean="0"/>
            </a:lvl1pPr>
          </a:lstStyle>
          <a:p>
            <a:pPr>
              <a:defRPr/>
            </a:pPr>
            <a:fld id="{94D8F586-425F-4867-AC79-994F0A07BAC7}" type="slidenum">
              <a:rPr lang="en-US" altLang="en-US"/>
              <a:pPr>
                <a:defRPr/>
              </a:pPr>
              <a:t>‹#›</a:t>
            </a:fld>
            <a:endParaRPr lang="en-US" altLang="en-US"/>
          </a:p>
        </p:txBody>
      </p:sp>
    </p:spTree>
    <p:extLst>
      <p:ext uri="{BB962C8B-B14F-4D97-AF65-F5344CB8AC3E}">
        <p14:creationId xmlns:p14="http://schemas.microsoft.com/office/powerpoint/2010/main" val="2843966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1D17167E-646F-CB6F-5DC5-4FB326B7B809}"/>
              </a:ext>
            </a:extLst>
          </p:cNvPr>
          <p:cNvSpPr>
            <a:spLocks/>
          </p:cNvSpPr>
          <p:nvPr/>
        </p:nvSpPr>
        <p:spPr bwMode="auto">
          <a:xfrm flipV="1">
            <a:off x="0" y="3167063"/>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TextBox 5">
            <a:extLst>
              <a:ext uri="{FF2B5EF4-FFF2-40B4-BE49-F238E27FC236}">
                <a16:creationId xmlns:a16="http://schemas.microsoft.com/office/drawing/2014/main" id="{44787428-54D4-7E50-349B-101A234B000F}"/>
              </a:ext>
            </a:extLst>
          </p:cNvPr>
          <p:cNvSpPr txBox="1">
            <a:spLocks noChangeArrowheads="1"/>
          </p:cNvSpPr>
          <p:nvPr/>
        </p:nvSpPr>
        <p:spPr bwMode="auto">
          <a:xfrm>
            <a:off x="2410884" y="647700"/>
            <a:ext cx="609600" cy="585788"/>
          </a:xfrm>
          <a:prstGeom prst="rect">
            <a:avLst/>
          </a:prstGeom>
          <a:noFill/>
          <a:ln>
            <a:noFill/>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8000">
                <a:solidFill>
                  <a:schemeClr val="accent1"/>
                </a:solidFill>
              </a:rPr>
              <a:t>“</a:t>
            </a:r>
          </a:p>
        </p:txBody>
      </p:sp>
      <p:sp>
        <p:nvSpPr>
          <p:cNvPr id="7" name="TextBox 62">
            <a:extLst>
              <a:ext uri="{FF2B5EF4-FFF2-40B4-BE49-F238E27FC236}">
                <a16:creationId xmlns:a16="http://schemas.microsoft.com/office/drawing/2014/main" id="{D4744950-B526-A0AB-1027-2AAF1D9D7E21}"/>
              </a:ext>
            </a:extLst>
          </p:cNvPr>
          <p:cNvSpPr txBox="1">
            <a:spLocks noChangeArrowheads="1"/>
          </p:cNvSpPr>
          <p:nvPr/>
        </p:nvSpPr>
        <p:spPr bwMode="auto">
          <a:xfrm>
            <a:off x="10892367" y="2905125"/>
            <a:ext cx="609600" cy="584200"/>
          </a:xfrm>
          <a:prstGeom prst="rect">
            <a:avLst/>
          </a:prstGeom>
          <a:noFill/>
          <a:ln>
            <a:noFill/>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8000">
                <a:solidFill>
                  <a:schemeClr val="accent1"/>
                </a:solidFill>
              </a:rPr>
              <a:t>”</a:t>
            </a:r>
          </a:p>
        </p:txBody>
      </p:sp>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6"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888"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Date Placeholder 3">
            <a:extLst>
              <a:ext uri="{FF2B5EF4-FFF2-40B4-BE49-F238E27FC236}">
                <a16:creationId xmlns:a16="http://schemas.microsoft.com/office/drawing/2014/main" id="{6D6EDAB3-0898-A743-6D86-9B98EA3F5F78}"/>
              </a:ext>
            </a:extLst>
          </p:cNvPr>
          <p:cNvSpPr>
            <a:spLocks noGrp="1"/>
          </p:cNvSpPr>
          <p:nvPr>
            <p:ph type="dt" sz="half" idx="14"/>
          </p:nvPr>
        </p:nvSpPr>
        <p:spPr/>
        <p:txBody>
          <a:bodyPr/>
          <a:lstStyle>
            <a:lvl1pPr>
              <a:defRPr/>
            </a:lvl1pPr>
          </a:lstStyle>
          <a:p>
            <a:pPr>
              <a:defRPr/>
            </a:pPr>
            <a:fld id="{E9A44C22-B067-443E-B763-E24CEFBD7FF0}" type="datetimeFigureOut">
              <a:rPr lang="en-US"/>
              <a:pPr>
                <a:defRPr/>
              </a:pPr>
              <a:t>10/4/2022</a:t>
            </a:fld>
            <a:endParaRPr lang="en-US"/>
          </a:p>
        </p:txBody>
      </p:sp>
      <p:sp>
        <p:nvSpPr>
          <p:cNvPr id="9" name="Footer Placeholder 4">
            <a:extLst>
              <a:ext uri="{FF2B5EF4-FFF2-40B4-BE49-F238E27FC236}">
                <a16:creationId xmlns:a16="http://schemas.microsoft.com/office/drawing/2014/main" id="{A86F99A6-4A64-C4E7-5DE2-31A9F4806A1F}"/>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F79F0B6-68C4-5B33-F290-B0CF7F8ADD58}"/>
              </a:ext>
            </a:extLst>
          </p:cNvPr>
          <p:cNvSpPr>
            <a:spLocks noGrp="1"/>
          </p:cNvSpPr>
          <p:nvPr>
            <p:ph type="sldNum" sz="quarter" idx="16"/>
          </p:nvPr>
        </p:nvSpPr>
        <p:spPr>
          <a:xfrm>
            <a:off x="681567" y="3244851"/>
            <a:ext cx="781051" cy="365125"/>
          </a:xfrm>
        </p:spPr>
        <p:txBody>
          <a:bodyPr/>
          <a:lstStyle>
            <a:lvl1pPr>
              <a:defRPr smtClean="0"/>
            </a:lvl1pPr>
          </a:lstStyle>
          <a:p>
            <a:pPr>
              <a:defRPr/>
            </a:pPr>
            <a:fld id="{4A7BB9D5-E5F0-48DF-9978-D867A43B8D87}" type="slidenum">
              <a:rPr lang="en-US" altLang="en-US"/>
              <a:pPr>
                <a:defRPr/>
              </a:pPr>
              <a:t>‹#›</a:t>
            </a:fld>
            <a:endParaRPr lang="en-US" altLang="en-US"/>
          </a:p>
        </p:txBody>
      </p:sp>
    </p:spTree>
    <p:extLst>
      <p:ext uri="{BB962C8B-B14F-4D97-AF65-F5344CB8AC3E}">
        <p14:creationId xmlns:p14="http://schemas.microsoft.com/office/powerpoint/2010/main" val="3077503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24B560-5B5C-4723-BEFB-CEC37B46280D}"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3155277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D76D878-C4C1-DC41-5C63-2BE275C41D80}"/>
              </a:ext>
            </a:extLst>
          </p:cNvPr>
          <p:cNvSpPr>
            <a:spLocks/>
          </p:cNvSpPr>
          <p:nvPr/>
        </p:nvSpPr>
        <p:spPr bwMode="auto">
          <a:xfrm flipV="1">
            <a:off x="0" y="4910138"/>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888" y="2438402"/>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a:extLst>
              <a:ext uri="{FF2B5EF4-FFF2-40B4-BE49-F238E27FC236}">
                <a16:creationId xmlns:a16="http://schemas.microsoft.com/office/drawing/2014/main" id="{46938ABD-3E60-6578-C750-2DCB8F729B5D}"/>
              </a:ext>
            </a:extLst>
          </p:cNvPr>
          <p:cNvSpPr>
            <a:spLocks noGrp="1"/>
          </p:cNvSpPr>
          <p:nvPr>
            <p:ph type="dt" sz="half" idx="10"/>
          </p:nvPr>
        </p:nvSpPr>
        <p:spPr/>
        <p:txBody>
          <a:bodyPr/>
          <a:lstStyle>
            <a:lvl1pPr>
              <a:defRPr/>
            </a:lvl1pPr>
          </a:lstStyle>
          <a:p>
            <a:pPr>
              <a:defRPr/>
            </a:pPr>
            <a:fld id="{5F284EA4-E78C-4844-8E26-3045199AF049}" type="datetimeFigureOut">
              <a:rPr lang="en-US"/>
              <a:pPr>
                <a:defRPr/>
              </a:pPr>
              <a:t>10/4/2022</a:t>
            </a:fld>
            <a:endParaRPr lang="en-US"/>
          </a:p>
        </p:txBody>
      </p:sp>
      <p:sp>
        <p:nvSpPr>
          <p:cNvPr id="7" name="Footer Placeholder 5">
            <a:extLst>
              <a:ext uri="{FF2B5EF4-FFF2-40B4-BE49-F238E27FC236}">
                <a16:creationId xmlns:a16="http://schemas.microsoft.com/office/drawing/2014/main" id="{0CD7FCDD-EBDC-06BE-F7BF-798E45EE6C9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56B0C31-705C-3F41-8324-F7FDDC8B7755}"/>
              </a:ext>
            </a:extLst>
          </p:cNvPr>
          <p:cNvSpPr>
            <a:spLocks noGrp="1"/>
          </p:cNvSpPr>
          <p:nvPr>
            <p:ph type="sldNum" sz="quarter" idx="12"/>
          </p:nvPr>
        </p:nvSpPr>
        <p:spPr>
          <a:xfrm>
            <a:off x="681567" y="4983164"/>
            <a:ext cx="781051" cy="365125"/>
          </a:xfrm>
        </p:spPr>
        <p:txBody>
          <a:bodyPr/>
          <a:lstStyle>
            <a:lvl1pPr>
              <a:defRPr smtClean="0"/>
            </a:lvl1pPr>
          </a:lstStyle>
          <a:p>
            <a:pPr>
              <a:defRPr/>
            </a:pPr>
            <a:fld id="{B77D1983-E224-4A4B-AE45-182FBA0E28BC}" type="slidenum">
              <a:rPr lang="en-US" altLang="en-US"/>
              <a:pPr>
                <a:defRPr/>
              </a:pPr>
              <a:t>‹#›</a:t>
            </a:fld>
            <a:endParaRPr lang="en-US" altLang="en-US"/>
          </a:p>
        </p:txBody>
      </p:sp>
    </p:spTree>
    <p:extLst>
      <p:ext uri="{BB962C8B-B14F-4D97-AF65-F5344CB8AC3E}">
        <p14:creationId xmlns:p14="http://schemas.microsoft.com/office/powerpoint/2010/main" val="2183318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74EEF1AB-4C7A-537A-A746-FA47E1ACD7B9}"/>
              </a:ext>
            </a:extLst>
          </p:cNvPr>
          <p:cNvSpPr>
            <a:spLocks/>
          </p:cNvSpPr>
          <p:nvPr/>
        </p:nvSpPr>
        <p:spPr bwMode="auto">
          <a:xfrm flipV="1">
            <a:off x="0" y="4910138"/>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6" name="TextBox 5">
            <a:extLst>
              <a:ext uri="{FF2B5EF4-FFF2-40B4-BE49-F238E27FC236}">
                <a16:creationId xmlns:a16="http://schemas.microsoft.com/office/drawing/2014/main" id="{5615EFEB-64BC-CFFD-2C13-39891026705B}"/>
              </a:ext>
            </a:extLst>
          </p:cNvPr>
          <p:cNvSpPr txBox="1">
            <a:spLocks noChangeArrowheads="1"/>
          </p:cNvSpPr>
          <p:nvPr/>
        </p:nvSpPr>
        <p:spPr bwMode="auto">
          <a:xfrm>
            <a:off x="2410884" y="647700"/>
            <a:ext cx="609600" cy="585788"/>
          </a:xfrm>
          <a:prstGeom prst="rect">
            <a:avLst/>
          </a:prstGeom>
          <a:noFill/>
          <a:ln>
            <a:noFill/>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8000">
                <a:solidFill>
                  <a:schemeClr val="accent1"/>
                </a:solidFill>
              </a:rPr>
              <a:t>“</a:t>
            </a:r>
          </a:p>
        </p:txBody>
      </p:sp>
      <p:sp>
        <p:nvSpPr>
          <p:cNvPr id="7" name="TextBox 62">
            <a:extLst>
              <a:ext uri="{FF2B5EF4-FFF2-40B4-BE49-F238E27FC236}">
                <a16:creationId xmlns:a16="http://schemas.microsoft.com/office/drawing/2014/main" id="{D700F2AC-460E-BB99-239A-350499E0486C}"/>
              </a:ext>
            </a:extLst>
          </p:cNvPr>
          <p:cNvSpPr txBox="1">
            <a:spLocks noChangeArrowheads="1"/>
          </p:cNvSpPr>
          <p:nvPr/>
        </p:nvSpPr>
        <p:spPr bwMode="auto">
          <a:xfrm>
            <a:off x="10892367" y="2905125"/>
            <a:ext cx="609600" cy="584200"/>
          </a:xfrm>
          <a:prstGeom prst="rect">
            <a:avLst/>
          </a:prstGeom>
          <a:noFill/>
          <a:ln>
            <a:noFill/>
          </a:ln>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defRPr/>
            </a:pPr>
            <a:r>
              <a:rPr lang="en-US" altLang="en-US" sz="8000">
                <a:solidFill>
                  <a:schemeClr val="accent1"/>
                </a:solidFill>
              </a:rPr>
              <a:t>”</a:t>
            </a:r>
          </a:p>
        </p:txBody>
      </p:sp>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887" y="5181600"/>
            <a:ext cx="8917723"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8" name="Date Placeholder 4">
            <a:extLst>
              <a:ext uri="{FF2B5EF4-FFF2-40B4-BE49-F238E27FC236}">
                <a16:creationId xmlns:a16="http://schemas.microsoft.com/office/drawing/2014/main" id="{4DEF39AA-DC84-1F27-9797-DD135636B4E7}"/>
              </a:ext>
            </a:extLst>
          </p:cNvPr>
          <p:cNvSpPr>
            <a:spLocks noGrp="1"/>
          </p:cNvSpPr>
          <p:nvPr>
            <p:ph type="dt" sz="half" idx="14"/>
          </p:nvPr>
        </p:nvSpPr>
        <p:spPr/>
        <p:txBody>
          <a:bodyPr/>
          <a:lstStyle>
            <a:lvl1pPr>
              <a:defRPr/>
            </a:lvl1pPr>
          </a:lstStyle>
          <a:p>
            <a:pPr>
              <a:defRPr/>
            </a:pPr>
            <a:fld id="{DAADD906-6B91-4494-8C29-9B088E09CDFA}" type="datetimeFigureOut">
              <a:rPr lang="en-US"/>
              <a:pPr>
                <a:defRPr/>
              </a:pPr>
              <a:t>10/4/2022</a:t>
            </a:fld>
            <a:endParaRPr lang="en-US"/>
          </a:p>
        </p:txBody>
      </p:sp>
      <p:sp>
        <p:nvSpPr>
          <p:cNvPr id="9" name="Footer Placeholder 5">
            <a:extLst>
              <a:ext uri="{FF2B5EF4-FFF2-40B4-BE49-F238E27FC236}">
                <a16:creationId xmlns:a16="http://schemas.microsoft.com/office/drawing/2014/main" id="{1237FED4-5312-4664-31B0-1809510E2B9E}"/>
              </a:ext>
            </a:extLst>
          </p:cNvPr>
          <p:cNvSpPr>
            <a:spLocks noGrp="1"/>
          </p:cNvSpPr>
          <p:nvPr>
            <p:ph type="ftr" sz="quarter" idx="15"/>
          </p:nvPr>
        </p:nvSpPr>
        <p:spPr/>
        <p:txBody>
          <a:bodyPr/>
          <a:lstStyle>
            <a:lvl1pPr>
              <a:defRPr/>
            </a:lvl1pPr>
          </a:lstStyle>
          <a:p>
            <a:pPr>
              <a:defRPr/>
            </a:pPr>
            <a:endParaRPr lang="en-US"/>
          </a:p>
        </p:txBody>
      </p:sp>
      <p:sp>
        <p:nvSpPr>
          <p:cNvPr id="10" name="Slide Number Placeholder 6">
            <a:extLst>
              <a:ext uri="{FF2B5EF4-FFF2-40B4-BE49-F238E27FC236}">
                <a16:creationId xmlns:a16="http://schemas.microsoft.com/office/drawing/2014/main" id="{B549240A-B7E1-DEC9-FA81-3E60CE81E466}"/>
              </a:ext>
            </a:extLst>
          </p:cNvPr>
          <p:cNvSpPr>
            <a:spLocks noGrp="1"/>
          </p:cNvSpPr>
          <p:nvPr>
            <p:ph type="sldNum" sz="quarter" idx="16"/>
          </p:nvPr>
        </p:nvSpPr>
        <p:spPr>
          <a:xfrm>
            <a:off x="681567" y="4983164"/>
            <a:ext cx="781051" cy="365125"/>
          </a:xfrm>
        </p:spPr>
        <p:txBody>
          <a:bodyPr/>
          <a:lstStyle>
            <a:lvl1pPr>
              <a:defRPr smtClean="0"/>
            </a:lvl1pPr>
          </a:lstStyle>
          <a:p>
            <a:pPr>
              <a:defRPr/>
            </a:pPr>
            <a:fld id="{678A7E16-F1F6-4786-A307-B8BC47D032BE}" type="slidenum">
              <a:rPr lang="en-US" altLang="en-US"/>
              <a:pPr>
                <a:defRPr/>
              </a:pPr>
              <a:t>‹#›</a:t>
            </a:fld>
            <a:endParaRPr lang="en-US" altLang="en-US"/>
          </a:p>
        </p:txBody>
      </p:sp>
    </p:spTree>
    <p:extLst>
      <p:ext uri="{BB962C8B-B14F-4D97-AF65-F5344CB8AC3E}">
        <p14:creationId xmlns:p14="http://schemas.microsoft.com/office/powerpoint/2010/main" val="516325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8F52FDA0-BB27-B1A4-70EF-49AB9DFAAECA}"/>
              </a:ext>
            </a:extLst>
          </p:cNvPr>
          <p:cNvSpPr>
            <a:spLocks/>
          </p:cNvSpPr>
          <p:nvPr/>
        </p:nvSpPr>
        <p:spPr bwMode="auto">
          <a:xfrm flipV="1">
            <a:off x="0" y="4910138"/>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8"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888" y="5181600"/>
            <a:ext cx="8789313" cy="729622"/>
          </a:xfrm>
        </p:spPr>
        <p:txBody>
          <a:bodyPr rtlCol="0">
            <a:normAutofit/>
          </a:bodyPr>
          <a:lstStyle>
            <a:lvl1pPr>
              <a:buNone/>
              <a:defRPr lang="en-US">
                <a:solidFill>
                  <a:schemeClr val="tx1">
                    <a:lumMod val="65000"/>
                    <a:lumOff val="35000"/>
                  </a:schemeClr>
                </a:solidFill>
              </a:defRPr>
            </a:lvl1pPr>
          </a:lstStyle>
          <a:p>
            <a:pPr lvl="0"/>
            <a:r>
              <a:rPr lang="en-US"/>
              <a:t>Edit Master text styles</a:t>
            </a:r>
          </a:p>
        </p:txBody>
      </p:sp>
      <p:sp>
        <p:nvSpPr>
          <p:cNvPr id="6" name="Date Placeholder 4">
            <a:extLst>
              <a:ext uri="{FF2B5EF4-FFF2-40B4-BE49-F238E27FC236}">
                <a16:creationId xmlns:a16="http://schemas.microsoft.com/office/drawing/2014/main" id="{C903A798-FB1D-8FBA-1C44-2ED4B91954FC}"/>
              </a:ext>
            </a:extLst>
          </p:cNvPr>
          <p:cNvSpPr>
            <a:spLocks noGrp="1"/>
          </p:cNvSpPr>
          <p:nvPr>
            <p:ph type="dt" sz="half" idx="14"/>
          </p:nvPr>
        </p:nvSpPr>
        <p:spPr/>
        <p:txBody>
          <a:bodyPr/>
          <a:lstStyle>
            <a:lvl1pPr>
              <a:defRPr/>
            </a:lvl1pPr>
          </a:lstStyle>
          <a:p>
            <a:pPr>
              <a:defRPr/>
            </a:pPr>
            <a:fld id="{B558E548-FB6D-49DC-AA7F-56BFBA60961F}" type="datetimeFigureOut">
              <a:rPr lang="en-US"/>
              <a:pPr>
                <a:defRPr/>
              </a:pPr>
              <a:t>10/4/2022</a:t>
            </a:fld>
            <a:endParaRPr lang="en-US"/>
          </a:p>
        </p:txBody>
      </p:sp>
      <p:sp>
        <p:nvSpPr>
          <p:cNvPr id="7" name="Footer Placeholder 5">
            <a:extLst>
              <a:ext uri="{FF2B5EF4-FFF2-40B4-BE49-F238E27FC236}">
                <a16:creationId xmlns:a16="http://schemas.microsoft.com/office/drawing/2014/main" id="{607E883D-2B63-FE90-F968-0F2B7B519011}"/>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8F3509D6-4C57-28B8-7D45-8FC6841183D8}"/>
              </a:ext>
            </a:extLst>
          </p:cNvPr>
          <p:cNvSpPr>
            <a:spLocks noGrp="1"/>
          </p:cNvSpPr>
          <p:nvPr>
            <p:ph type="sldNum" sz="quarter" idx="16"/>
          </p:nvPr>
        </p:nvSpPr>
        <p:spPr>
          <a:xfrm>
            <a:off x="681567" y="4983164"/>
            <a:ext cx="781051" cy="365125"/>
          </a:xfrm>
        </p:spPr>
        <p:txBody>
          <a:bodyPr/>
          <a:lstStyle>
            <a:lvl1pPr>
              <a:defRPr smtClean="0"/>
            </a:lvl1pPr>
          </a:lstStyle>
          <a:p>
            <a:pPr>
              <a:defRPr/>
            </a:pPr>
            <a:fld id="{61ACC5FD-F29C-41BA-8CB1-F2C0E77046A0}" type="slidenum">
              <a:rPr lang="en-US" altLang="en-US"/>
              <a:pPr>
                <a:defRPr/>
              </a:pPr>
              <a:t>‹#›</a:t>
            </a:fld>
            <a:endParaRPr lang="en-US" altLang="en-US"/>
          </a:p>
        </p:txBody>
      </p:sp>
    </p:spTree>
    <p:extLst>
      <p:ext uri="{BB962C8B-B14F-4D97-AF65-F5344CB8AC3E}">
        <p14:creationId xmlns:p14="http://schemas.microsoft.com/office/powerpoint/2010/main" val="2236264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AE3A2D70-2D27-6226-73D9-062EB57880CC}"/>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7E5CFA7-C008-83CE-2F24-5816E6CBFF55}"/>
              </a:ext>
            </a:extLst>
          </p:cNvPr>
          <p:cNvSpPr>
            <a:spLocks noGrp="1"/>
          </p:cNvSpPr>
          <p:nvPr>
            <p:ph type="dt" sz="half" idx="10"/>
          </p:nvPr>
        </p:nvSpPr>
        <p:spPr/>
        <p:txBody>
          <a:bodyPr/>
          <a:lstStyle>
            <a:lvl1pPr>
              <a:defRPr/>
            </a:lvl1pPr>
          </a:lstStyle>
          <a:p>
            <a:pPr>
              <a:defRPr/>
            </a:pPr>
            <a:fld id="{5A137EAD-7D6F-4F17-B9FC-BD6CB824C88F}" type="datetimeFigureOut">
              <a:rPr lang="en-US"/>
              <a:pPr>
                <a:defRPr/>
              </a:pPr>
              <a:t>10/4/2022</a:t>
            </a:fld>
            <a:endParaRPr lang="en-US"/>
          </a:p>
        </p:txBody>
      </p:sp>
      <p:sp>
        <p:nvSpPr>
          <p:cNvPr id="6" name="Footer Placeholder 4">
            <a:extLst>
              <a:ext uri="{FF2B5EF4-FFF2-40B4-BE49-F238E27FC236}">
                <a16:creationId xmlns:a16="http://schemas.microsoft.com/office/drawing/2014/main" id="{0DF4BEE4-E290-C8CF-F3FC-1BE3A52A4C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EB6AA5-100E-6AB2-2A66-C08CFDE8BFB5}"/>
              </a:ext>
            </a:extLst>
          </p:cNvPr>
          <p:cNvSpPr>
            <a:spLocks noGrp="1"/>
          </p:cNvSpPr>
          <p:nvPr>
            <p:ph type="sldNum" sz="quarter" idx="12"/>
          </p:nvPr>
        </p:nvSpPr>
        <p:spPr/>
        <p:txBody>
          <a:bodyPr/>
          <a:lstStyle>
            <a:lvl1pPr>
              <a:defRPr smtClean="0"/>
            </a:lvl1pPr>
          </a:lstStyle>
          <a:p>
            <a:pPr>
              <a:defRPr/>
            </a:pPr>
            <a:fld id="{DE79248A-FBA4-4D7E-975A-F5FA8180640A}" type="slidenum">
              <a:rPr lang="en-US" altLang="en-US"/>
              <a:pPr>
                <a:defRPr/>
              </a:pPr>
              <a:t>‹#›</a:t>
            </a:fld>
            <a:endParaRPr lang="en-US" altLang="en-US"/>
          </a:p>
        </p:txBody>
      </p:sp>
    </p:spTree>
    <p:extLst>
      <p:ext uri="{BB962C8B-B14F-4D97-AF65-F5344CB8AC3E}">
        <p14:creationId xmlns:p14="http://schemas.microsoft.com/office/powerpoint/2010/main" val="31056387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16B80CB5-E1C5-F581-1571-05F96FAD5E03}"/>
              </a:ext>
            </a:extLst>
          </p:cNvPr>
          <p:cNvSpPr>
            <a:spLocks/>
          </p:cNvSpPr>
          <p:nvPr/>
        </p:nvSpPr>
        <p:spPr bwMode="auto">
          <a:xfrm flipV="1">
            <a:off x="0" y="711200"/>
            <a:ext cx="1811867" cy="508000"/>
          </a:xfrm>
          <a:custGeom>
            <a:avLst/>
            <a:gdLst>
              <a:gd name="T0" fmla="*/ 2147483646 w 7908"/>
              <a:gd name="T1" fmla="*/ 2147483646 h 10000"/>
              <a:gd name="T2" fmla="*/ 2147483646 w 7908"/>
              <a:gd name="T3" fmla="*/ 2147483646 h 10000"/>
              <a:gd name="T4" fmla="*/ 2147483646 w 7908"/>
              <a:gd name="T5" fmla="*/ 2147483646 h 10000"/>
              <a:gd name="T6" fmla="*/ 2147483646 w 7908"/>
              <a:gd name="T7" fmla="*/ 0 h 10000"/>
              <a:gd name="T8" fmla="*/ 2147483646 w 7908"/>
              <a:gd name="T9" fmla="*/ 0 h 10000"/>
              <a:gd name="T10" fmla="*/ 0 w 7908"/>
              <a:gd name="T11" fmla="*/ 2147483646 h 10000"/>
              <a:gd name="T12" fmla="*/ 0 w 7908"/>
              <a:gd name="T13" fmla="*/ 2147483646 h 10000"/>
              <a:gd name="T14" fmla="*/ 2147483646 w 7908"/>
              <a:gd name="T15" fmla="*/ 2147483646 h 10000"/>
              <a:gd name="T16" fmla="*/ 2147483646 w 7908"/>
              <a:gd name="T17" fmla="*/ 2147483646 h 10000"/>
              <a:gd name="T18" fmla="*/ 2147483646 w 7908"/>
              <a:gd name="T19" fmla="*/ 2147483646 h 10000"/>
              <a:gd name="T20" fmla="*/ 2147483646 w 7908"/>
              <a:gd name="T21" fmla="*/ 2147483646 h 10000"/>
              <a:gd name="T22" fmla="*/ 2147483646 w 7908"/>
              <a:gd name="T23" fmla="*/ 2147483646 h 10000"/>
              <a:gd name="T24" fmla="*/ 2147483646 w 790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 name="Vertical Title 1"/>
          <p:cNvSpPr>
            <a:spLocks noGrp="1"/>
          </p:cNvSpPr>
          <p:nvPr>
            <p:ph type="title" orient="vert"/>
          </p:nvPr>
        </p:nvSpPr>
        <p:spPr>
          <a:xfrm>
            <a:off x="9171380" y="627407"/>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8" y="627407"/>
            <a:ext cx="6288464"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8677FE8-3B3F-52E1-E141-2CFDE0EB2C3C}"/>
              </a:ext>
            </a:extLst>
          </p:cNvPr>
          <p:cNvSpPr>
            <a:spLocks noGrp="1"/>
          </p:cNvSpPr>
          <p:nvPr>
            <p:ph type="dt" sz="half" idx="10"/>
          </p:nvPr>
        </p:nvSpPr>
        <p:spPr/>
        <p:txBody>
          <a:bodyPr/>
          <a:lstStyle>
            <a:lvl1pPr>
              <a:defRPr/>
            </a:lvl1pPr>
          </a:lstStyle>
          <a:p>
            <a:pPr>
              <a:defRPr/>
            </a:pPr>
            <a:fld id="{9574710B-A3C0-4493-9199-B5E22329A235}" type="datetimeFigureOut">
              <a:rPr lang="en-US"/>
              <a:pPr>
                <a:defRPr/>
              </a:pPr>
              <a:t>10/4/2022</a:t>
            </a:fld>
            <a:endParaRPr lang="en-US"/>
          </a:p>
        </p:txBody>
      </p:sp>
      <p:sp>
        <p:nvSpPr>
          <p:cNvPr id="6" name="Footer Placeholder 4">
            <a:extLst>
              <a:ext uri="{FF2B5EF4-FFF2-40B4-BE49-F238E27FC236}">
                <a16:creationId xmlns:a16="http://schemas.microsoft.com/office/drawing/2014/main" id="{DBDE0CC8-6707-054F-E11E-C5C0CA13220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0B10629-1109-BD0F-98C1-695921D779EA}"/>
              </a:ext>
            </a:extLst>
          </p:cNvPr>
          <p:cNvSpPr>
            <a:spLocks noGrp="1"/>
          </p:cNvSpPr>
          <p:nvPr>
            <p:ph type="sldNum" sz="quarter" idx="12"/>
          </p:nvPr>
        </p:nvSpPr>
        <p:spPr/>
        <p:txBody>
          <a:bodyPr/>
          <a:lstStyle>
            <a:lvl1pPr>
              <a:defRPr smtClean="0"/>
            </a:lvl1pPr>
          </a:lstStyle>
          <a:p>
            <a:pPr>
              <a:defRPr/>
            </a:pPr>
            <a:fld id="{09AF388C-00EE-4292-AC23-F84B4E73AC58}" type="slidenum">
              <a:rPr lang="en-US" altLang="en-US"/>
              <a:pPr>
                <a:defRPr/>
              </a:pPr>
              <a:t>‹#›</a:t>
            </a:fld>
            <a:endParaRPr lang="en-US" altLang="en-US"/>
          </a:p>
        </p:txBody>
      </p:sp>
    </p:spTree>
    <p:extLst>
      <p:ext uri="{BB962C8B-B14F-4D97-AF65-F5344CB8AC3E}">
        <p14:creationId xmlns:p14="http://schemas.microsoft.com/office/powerpoint/2010/main" val="3308352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6DFF08F-DC6B-4601-B491-B0F83F6DD2DA}" type="datetimeFigureOut">
              <a:rPr lang="en-US" smtClean="0"/>
              <a:pPr/>
              <a:t>10/4/2022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203544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9950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6DFF08F-DC6B-4601-B491-B0F83F6DD2DA}" type="datetimeFigureOut">
              <a:rPr lang="en-US" smtClean="0"/>
              <a:t>10/4/2022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23600088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1467738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846619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24B560-5B5C-4723-BEFB-CEC37B46280D}"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6245395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984944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331314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6DFF08F-DC6B-4601-B491-B0F83F6DD2DA}" type="datetimeFigureOut">
              <a:rPr lang="en-US" smtClean="0"/>
              <a:t>10/4/2022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40970394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57151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10/4/2022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7829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6DFF08F-DC6B-4601-B491-B0F83F6DD2DA}" type="datetimeFigureOut">
              <a:rPr lang="en-US" smtClean="0"/>
              <a:t>10/4/2022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4FAB73BC-B049-4115-A692-8D63A059BFB8}" type="slidenum">
              <a:rPr lang="en-US" smtClean="0"/>
              <a:t>‹#›</a:t>
            </a:fld>
            <a:endParaRPr lang="en-US" dirty="0"/>
          </a:p>
        </p:txBody>
      </p:sp>
    </p:spTree>
    <p:extLst>
      <p:ext uri="{BB962C8B-B14F-4D97-AF65-F5344CB8AC3E}">
        <p14:creationId xmlns:p14="http://schemas.microsoft.com/office/powerpoint/2010/main" val="3126056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46A2D-9404-755C-3CB3-1D5176A648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4AE429-3604-147E-DC24-8D3F3E274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0561BE-63EB-3D50-6BB4-FFB0541DED26}"/>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5" name="Footer Placeholder 4">
            <a:extLst>
              <a:ext uri="{FF2B5EF4-FFF2-40B4-BE49-F238E27FC236}">
                <a16:creationId xmlns:a16="http://schemas.microsoft.com/office/drawing/2014/main" id="{9B0368DD-7CD4-28B6-E653-49087DC3E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A2F5A0-2AC4-EA20-702B-7563E55EB3C3}"/>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18621145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4D9-C014-CC8D-7D90-3588DDE56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9399CA-AE48-AC0D-A80C-A3039DD3A1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0B8CA-FAB6-E3B4-0486-DAF2B667AD1B}"/>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5" name="Footer Placeholder 4">
            <a:extLst>
              <a:ext uri="{FF2B5EF4-FFF2-40B4-BE49-F238E27FC236}">
                <a16:creationId xmlns:a16="http://schemas.microsoft.com/office/drawing/2014/main" id="{33D9FDE7-B7D0-6B39-8D11-DE0A19B4B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6609B-6EE1-B99F-CBC4-7891D9C912A4}"/>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35951821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ADFE-5798-942F-DBE0-62280DB59F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F8EBD2-F0D1-2DAE-9113-234D672DD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C52ED-DF03-35F2-131D-ACA62B963F69}"/>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5" name="Footer Placeholder 4">
            <a:extLst>
              <a:ext uri="{FF2B5EF4-FFF2-40B4-BE49-F238E27FC236}">
                <a16:creationId xmlns:a16="http://schemas.microsoft.com/office/drawing/2014/main" id="{2D5B9F17-DC03-2EE3-2130-02C9FBFB1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B9D53-A9C8-D907-EB76-91BA2E42421C}"/>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1826574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D6044-B6EF-0772-819D-56C2DAA23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D77D2-6E19-C3E6-7B71-5DE6419891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1B6D54-E793-77C6-E261-0F2713A921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13428D-5B78-4FB1-4470-7BAC07FCB154}"/>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6" name="Footer Placeholder 5">
            <a:extLst>
              <a:ext uri="{FF2B5EF4-FFF2-40B4-BE49-F238E27FC236}">
                <a16:creationId xmlns:a16="http://schemas.microsoft.com/office/drawing/2014/main" id="{15B1E299-7C01-2323-2856-B67EAA158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97304-9A7E-0B50-6374-7CE236FF039D}"/>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190089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24B560-5B5C-4723-BEFB-CEC37B46280D}"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2317191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F7DD-E660-3F43-666D-F3C86E5262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04336-BB72-5644-BF8E-B372AE7584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69D7A2-397C-FAFE-CAD3-DA0D0A5473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0C9DCA-CC2F-5FAE-A2F8-5DB324DB9B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C32139-9297-78E1-552A-4F0DAA73A9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DF783F-68BC-C238-EA53-3CE8398AEF7C}"/>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8" name="Footer Placeholder 7">
            <a:extLst>
              <a:ext uri="{FF2B5EF4-FFF2-40B4-BE49-F238E27FC236}">
                <a16:creationId xmlns:a16="http://schemas.microsoft.com/office/drawing/2014/main" id="{F154172D-3232-D14E-427D-9F014614C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1209F2-669C-CEF9-F40E-5ABCF6048670}"/>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32424699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0E336-2D2D-A956-87ED-82033AC576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36331-B1E7-5E81-5E25-CBC8B34B0A1C}"/>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4" name="Footer Placeholder 3">
            <a:extLst>
              <a:ext uri="{FF2B5EF4-FFF2-40B4-BE49-F238E27FC236}">
                <a16:creationId xmlns:a16="http://schemas.microsoft.com/office/drawing/2014/main" id="{869D9655-E225-3527-3803-118C675DA0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A90F07-3C99-AFED-EBAA-A72227E9DCFE}"/>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209045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BD7CC-28C9-B334-43B8-9B5CE92D63F7}"/>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3" name="Footer Placeholder 2">
            <a:extLst>
              <a:ext uri="{FF2B5EF4-FFF2-40B4-BE49-F238E27FC236}">
                <a16:creationId xmlns:a16="http://schemas.microsoft.com/office/drawing/2014/main" id="{681B4ADC-92BC-ADF2-61E8-72149C0F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412E6D-2E0F-2A5D-D2DC-6DFB7FC98D06}"/>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9771810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E2723-E7A2-3FC5-D0D1-78F4E5E23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8D91CC-D164-2FD0-034C-07AFC8B34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13BD07-450D-DF9B-CBBB-5414ABB33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571E69-AD9E-9E6B-CEB7-3E0811190D7D}"/>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6" name="Footer Placeholder 5">
            <a:extLst>
              <a:ext uri="{FF2B5EF4-FFF2-40B4-BE49-F238E27FC236}">
                <a16:creationId xmlns:a16="http://schemas.microsoft.com/office/drawing/2014/main" id="{704D99D8-DC97-18BE-AD2F-493A2E92DF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57A2E-94CB-8E71-E415-C1ACB58FC0B3}"/>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1943774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9496-1BF3-DCA2-7F55-06E0E3757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93773-E8B6-FBA5-FAE9-08F7A99D92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F9098C-FB71-53AC-48A6-A234E5911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82E97-EBCB-CF2D-8E3B-F19A99C494DA}"/>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6" name="Footer Placeholder 5">
            <a:extLst>
              <a:ext uri="{FF2B5EF4-FFF2-40B4-BE49-F238E27FC236}">
                <a16:creationId xmlns:a16="http://schemas.microsoft.com/office/drawing/2014/main" id="{5491637D-F9A1-1674-AAFC-014780037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2B3761-5A9D-F391-436C-EDE43C07B994}"/>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941665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4815-D7C1-DBA0-9B00-41473B3C2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BFA5CD-142D-0CBC-48B6-B897BC09A3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82C11-74A4-7047-E3BC-61801CB906E1}"/>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5" name="Footer Placeholder 4">
            <a:extLst>
              <a:ext uri="{FF2B5EF4-FFF2-40B4-BE49-F238E27FC236}">
                <a16:creationId xmlns:a16="http://schemas.microsoft.com/office/drawing/2014/main" id="{A0F3DFAF-E760-DB01-D0B4-CEC0E987C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C3CBB-867A-DF20-D90F-87605B9AC5CD}"/>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19903806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841ED-A998-D97C-7699-D5D0A3DFB1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CD1B0B-6132-ED9E-6931-B26E8BD84D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82C0C-ADA7-3CB0-9B11-D4ABFB4A1877}"/>
              </a:ext>
            </a:extLst>
          </p:cNvPr>
          <p:cNvSpPr>
            <a:spLocks noGrp="1"/>
          </p:cNvSpPr>
          <p:nvPr>
            <p:ph type="dt" sz="half" idx="10"/>
          </p:nvPr>
        </p:nvSpPr>
        <p:spPr/>
        <p:txBody>
          <a:bodyPr/>
          <a:lstStyle/>
          <a:p>
            <a:fld id="{23265E26-1AD7-0C40-B220-A7995C6FE6D1}" type="datetimeFigureOut">
              <a:rPr lang="en-US" smtClean="0"/>
              <a:t>10/4/2022</a:t>
            </a:fld>
            <a:endParaRPr lang="en-US"/>
          </a:p>
        </p:txBody>
      </p:sp>
      <p:sp>
        <p:nvSpPr>
          <p:cNvPr id="5" name="Footer Placeholder 4">
            <a:extLst>
              <a:ext uri="{FF2B5EF4-FFF2-40B4-BE49-F238E27FC236}">
                <a16:creationId xmlns:a16="http://schemas.microsoft.com/office/drawing/2014/main" id="{6FB31619-F2EB-61BF-0645-785A0AE6B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BD31-FAD2-F4D6-BF90-3B91D3974B9F}"/>
              </a:ext>
            </a:extLst>
          </p:cNvPr>
          <p:cNvSpPr>
            <a:spLocks noGrp="1"/>
          </p:cNvSpPr>
          <p:nvPr>
            <p:ph type="sldNum" sz="quarter" idx="12"/>
          </p:nvPr>
        </p:nvSpPr>
        <p:spPr/>
        <p:txBody>
          <a:bodyPr/>
          <a:lstStyle/>
          <a:p>
            <a:fld id="{31A3680B-DBF7-7542-99C7-AA5521381080}" type="slidenum">
              <a:rPr lang="en-US" smtClean="0"/>
              <a:t>‹#›</a:t>
            </a:fld>
            <a:endParaRPr lang="en-US"/>
          </a:p>
        </p:txBody>
      </p:sp>
    </p:spTree>
    <p:extLst>
      <p:ext uri="{BB962C8B-B14F-4D97-AF65-F5344CB8AC3E}">
        <p14:creationId xmlns:p14="http://schemas.microsoft.com/office/powerpoint/2010/main" val="8176008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53E78FD-BF58-440C-B127-24AB7D9C93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2678837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E78FD-BF58-440C-B127-24AB7D9C93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36087217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3E78FD-BF58-440C-B127-24AB7D9C93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3093220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24B560-5B5C-4723-BEFB-CEC37B46280D}"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3877771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3E78FD-BF58-440C-B127-24AB7D9C93CE}"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2918679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3E78FD-BF58-440C-B127-24AB7D9C93CE}" type="datetimeFigureOut">
              <a:rPr lang="en-US" smtClean="0"/>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3836898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53E78FD-BF58-440C-B127-24AB7D9C93CE}" type="datetimeFigureOut">
              <a:rPr lang="en-US" smtClean="0"/>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3911244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3E78FD-BF58-440C-B127-24AB7D9C93CE}" type="datetimeFigureOut">
              <a:rPr lang="en-US" smtClean="0"/>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27018614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3E78FD-BF58-440C-B127-24AB7D9C93CE}"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1806287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3E78FD-BF58-440C-B127-24AB7D9C93CE}"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26847125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E78FD-BF58-440C-B127-24AB7D9C93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662920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3E78FD-BF58-440C-B127-24AB7D9C93CE}" type="datetimeFigureOut">
              <a:rPr lang="en-US" smtClean="0"/>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F6B5F-B85E-45EE-8077-6D8D07E192EC}" type="slidenum">
              <a:rPr lang="en-US" smtClean="0"/>
              <a:t>‹#›</a:t>
            </a:fld>
            <a:endParaRPr lang="en-US"/>
          </a:p>
        </p:txBody>
      </p:sp>
    </p:spTree>
    <p:extLst>
      <p:ext uri="{BB962C8B-B14F-4D97-AF65-F5344CB8AC3E}">
        <p14:creationId xmlns:p14="http://schemas.microsoft.com/office/powerpoint/2010/main" val="1721781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136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1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24B560-5B5C-4723-BEFB-CEC37B46280D}" type="datetimeFigureOut">
              <a:rPr lang="en-US" smtClean="0"/>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CA2935-F18A-4422-B6A1-E95776B1935C}" type="slidenum">
              <a:rPr lang="en-US" smtClean="0"/>
              <a:t>‹#›</a:t>
            </a:fld>
            <a:endParaRPr lang="en-US"/>
          </a:p>
        </p:txBody>
      </p:sp>
    </p:spTree>
    <p:extLst>
      <p:ext uri="{BB962C8B-B14F-4D97-AF65-F5344CB8AC3E}">
        <p14:creationId xmlns:p14="http://schemas.microsoft.com/office/powerpoint/2010/main" val="25605500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1275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747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6707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39861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59665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5651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0291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28890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7800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lide Layout MSSGP0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56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theme" Target="../theme/theme1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2" Type="http://schemas.openxmlformats.org/officeDocument/2006/relationships/slideLayout" Target="../slideLayouts/slideLayout220.xml"/><Relationship Id="rId16" Type="http://schemas.openxmlformats.org/officeDocument/2006/relationships/image" Target="../media/image15.jpeg"/><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theme" Target="../theme/theme11.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6" Type="http://schemas.openxmlformats.org/officeDocument/2006/relationships/image" Target="../media/image16.jpe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theme" Target="../theme/theme12.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13.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6.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14.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8.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19.wmf"/><Relationship Id="rId18" Type="http://schemas.openxmlformats.org/officeDocument/2006/relationships/image" Target="../media/image24.jpe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15.xml"/><Relationship Id="rId17" Type="http://schemas.openxmlformats.org/officeDocument/2006/relationships/image" Target="../media/image23.png"/><Relationship Id="rId2" Type="http://schemas.openxmlformats.org/officeDocument/2006/relationships/slideLayout" Target="../slideLayouts/slideLayout272.xml"/><Relationship Id="rId16" Type="http://schemas.openxmlformats.org/officeDocument/2006/relationships/image" Target="../media/image22.png"/><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image" Target="../media/image21.png"/><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20.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theme" Target="../theme/theme16.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34.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17.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3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8.jpe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4.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24.xml"/><Relationship Id="rId21" Type="http://schemas.openxmlformats.org/officeDocument/2006/relationships/slideLayout" Target="../slideLayouts/slideLayout119.xml"/><Relationship Id="rId42" Type="http://schemas.openxmlformats.org/officeDocument/2006/relationships/slideLayout" Target="../slideLayouts/slideLayout140.xml"/><Relationship Id="rId47" Type="http://schemas.openxmlformats.org/officeDocument/2006/relationships/slideLayout" Target="../slideLayouts/slideLayout145.xml"/><Relationship Id="rId63" Type="http://schemas.openxmlformats.org/officeDocument/2006/relationships/slideLayout" Target="../slideLayouts/slideLayout161.xml"/><Relationship Id="rId68" Type="http://schemas.openxmlformats.org/officeDocument/2006/relationships/slideLayout" Target="../slideLayouts/slideLayout166.xml"/><Relationship Id="rId84" Type="http://schemas.openxmlformats.org/officeDocument/2006/relationships/slideLayout" Target="../slideLayouts/slideLayout182.xml"/><Relationship Id="rId89" Type="http://schemas.openxmlformats.org/officeDocument/2006/relationships/slideLayout" Target="../slideLayouts/slideLayout187.xml"/><Relationship Id="rId16" Type="http://schemas.openxmlformats.org/officeDocument/2006/relationships/slideLayout" Target="../slideLayouts/slideLayout114.xml"/><Relationship Id="rId11" Type="http://schemas.openxmlformats.org/officeDocument/2006/relationships/slideLayout" Target="../slideLayouts/slideLayout109.xml"/><Relationship Id="rId32" Type="http://schemas.openxmlformats.org/officeDocument/2006/relationships/slideLayout" Target="../slideLayouts/slideLayout130.xml"/><Relationship Id="rId37" Type="http://schemas.openxmlformats.org/officeDocument/2006/relationships/slideLayout" Target="../slideLayouts/slideLayout135.xml"/><Relationship Id="rId53" Type="http://schemas.openxmlformats.org/officeDocument/2006/relationships/slideLayout" Target="../slideLayouts/slideLayout151.xml"/><Relationship Id="rId58" Type="http://schemas.openxmlformats.org/officeDocument/2006/relationships/slideLayout" Target="../slideLayouts/slideLayout156.xml"/><Relationship Id="rId74" Type="http://schemas.openxmlformats.org/officeDocument/2006/relationships/slideLayout" Target="../slideLayouts/slideLayout172.xml"/><Relationship Id="rId79" Type="http://schemas.openxmlformats.org/officeDocument/2006/relationships/slideLayout" Target="../slideLayouts/slideLayout177.xml"/><Relationship Id="rId102" Type="http://schemas.openxmlformats.org/officeDocument/2006/relationships/slideLayout" Target="../slideLayouts/slideLayout200.xml"/><Relationship Id="rId5" Type="http://schemas.openxmlformats.org/officeDocument/2006/relationships/slideLayout" Target="../slideLayouts/slideLayout103.xml"/><Relationship Id="rId90" Type="http://schemas.openxmlformats.org/officeDocument/2006/relationships/slideLayout" Target="../slideLayouts/slideLayout188.xml"/><Relationship Id="rId95" Type="http://schemas.openxmlformats.org/officeDocument/2006/relationships/slideLayout" Target="../slideLayouts/slideLayout193.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43" Type="http://schemas.openxmlformats.org/officeDocument/2006/relationships/slideLayout" Target="../slideLayouts/slideLayout141.xml"/><Relationship Id="rId48" Type="http://schemas.openxmlformats.org/officeDocument/2006/relationships/slideLayout" Target="../slideLayouts/slideLayout146.xml"/><Relationship Id="rId64" Type="http://schemas.openxmlformats.org/officeDocument/2006/relationships/slideLayout" Target="../slideLayouts/slideLayout162.xml"/><Relationship Id="rId69" Type="http://schemas.openxmlformats.org/officeDocument/2006/relationships/slideLayout" Target="../slideLayouts/slideLayout167.xml"/><Relationship Id="rId80" Type="http://schemas.openxmlformats.org/officeDocument/2006/relationships/slideLayout" Target="../slideLayouts/slideLayout178.xml"/><Relationship Id="rId85" Type="http://schemas.openxmlformats.org/officeDocument/2006/relationships/slideLayout" Target="../slideLayouts/slideLayout183.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33" Type="http://schemas.openxmlformats.org/officeDocument/2006/relationships/slideLayout" Target="../slideLayouts/slideLayout131.xml"/><Relationship Id="rId38" Type="http://schemas.openxmlformats.org/officeDocument/2006/relationships/slideLayout" Target="../slideLayouts/slideLayout136.xml"/><Relationship Id="rId59" Type="http://schemas.openxmlformats.org/officeDocument/2006/relationships/slideLayout" Target="../slideLayouts/slideLayout157.xml"/><Relationship Id="rId103" Type="http://schemas.openxmlformats.org/officeDocument/2006/relationships/slideLayout" Target="../slideLayouts/slideLayout201.xml"/><Relationship Id="rId20" Type="http://schemas.openxmlformats.org/officeDocument/2006/relationships/slideLayout" Target="../slideLayouts/slideLayout118.xml"/><Relationship Id="rId41" Type="http://schemas.openxmlformats.org/officeDocument/2006/relationships/slideLayout" Target="../slideLayouts/slideLayout139.xml"/><Relationship Id="rId54" Type="http://schemas.openxmlformats.org/officeDocument/2006/relationships/slideLayout" Target="../slideLayouts/slideLayout152.xml"/><Relationship Id="rId62" Type="http://schemas.openxmlformats.org/officeDocument/2006/relationships/slideLayout" Target="../slideLayouts/slideLayout160.xml"/><Relationship Id="rId70" Type="http://schemas.openxmlformats.org/officeDocument/2006/relationships/slideLayout" Target="../slideLayouts/slideLayout168.xml"/><Relationship Id="rId75" Type="http://schemas.openxmlformats.org/officeDocument/2006/relationships/slideLayout" Target="../slideLayouts/slideLayout173.xml"/><Relationship Id="rId83" Type="http://schemas.openxmlformats.org/officeDocument/2006/relationships/slideLayout" Target="../slideLayouts/slideLayout181.xml"/><Relationship Id="rId88" Type="http://schemas.openxmlformats.org/officeDocument/2006/relationships/slideLayout" Target="../slideLayouts/slideLayout186.xml"/><Relationship Id="rId91" Type="http://schemas.openxmlformats.org/officeDocument/2006/relationships/slideLayout" Target="../slideLayouts/slideLayout189.xml"/><Relationship Id="rId96" Type="http://schemas.openxmlformats.org/officeDocument/2006/relationships/slideLayout" Target="../slideLayouts/slideLayout19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36" Type="http://schemas.openxmlformats.org/officeDocument/2006/relationships/slideLayout" Target="../slideLayouts/slideLayout134.xml"/><Relationship Id="rId49" Type="http://schemas.openxmlformats.org/officeDocument/2006/relationships/slideLayout" Target="../slideLayouts/slideLayout147.xml"/><Relationship Id="rId57" Type="http://schemas.openxmlformats.org/officeDocument/2006/relationships/slideLayout" Target="../slideLayouts/slideLayout155.xml"/><Relationship Id="rId106" Type="http://schemas.openxmlformats.org/officeDocument/2006/relationships/hyperlink" Target="mailto:info@sayskids.org" TargetMode="External"/><Relationship Id="rId10" Type="http://schemas.openxmlformats.org/officeDocument/2006/relationships/slideLayout" Target="../slideLayouts/slideLayout108.xml"/><Relationship Id="rId31" Type="http://schemas.openxmlformats.org/officeDocument/2006/relationships/slideLayout" Target="../slideLayouts/slideLayout129.xml"/><Relationship Id="rId44" Type="http://schemas.openxmlformats.org/officeDocument/2006/relationships/slideLayout" Target="../slideLayouts/slideLayout142.xml"/><Relationship Id="rId52" Type="http://schemas.openxmlformats.org/officeDocument/2006/relationships/slideLayout" Target="../slideLayouts/slideLayout150.xml"/><Relationship Id="rId60" Type="http://schemas.openxmlformats.org/officeDocument/2006/relationships/slideLayout" Target="../slideLayouts/slideLayout158.xml"/><Relationship Id="rId65" Type="http://schemas.openxmlformats.org/officeDocument/2006/relationships/slideLayout" Target="../slideLayouts/slideLayout163.xml"/><Relationship Id="rId73" Type="http://schemas.openxmlformats.org/officeDocument/2006/relationships/slideLayout" Target="../slideLayouts/slideLayout171.xml"/><Relationship Id="rId78" Type="http://schemas.openxmlformats.org/officeDocument/2006/relationships/slideLayout" Target="../slideLayouts/slideLayout176.xml"/><Relationship Id="rId81" Type="http://schemas.openxmlformats.org/officeDocument/2006/relationships/slideLayout" Target="../slideLayouts/slideLayout179.xml"/><Relationship Id="rId86" Type="http://schemas.openxmlformats.org/officeDocument/2006/relationships/slideLayout" Target="../slideLayouts/slideLayout184.xml"/><Relationship Id="rId94" Type="http://schemas.openxmlformats.org/officeDocument/2006/relationships/slideLayout" Target="../slideLayouts/slideLayout192.xml"/><Relationship Id="rId99" Type="http://schemas.openxmlformats.org/officeDocument/2006/relationships/slideLayout" Target="../slideLayouts/slideLayout197.xml"/><Relationship Id="rId101" Type="http://schemas.openxmlformats.org/officeDocument/2006/relationships/slideLayout" Target="../slideLayouts/slideLayout19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9" Type="http://schemas.openxmlformats.org/officeDocument/2006/relationships/slideLayout" Target="../slideLayouts/slideLayout137.xml"/><Relationship Id="rId34" Type="http://schemas.openxmlformats.org/officeDocument/2006/relationships/slideLayout" Target="../slideLayouts/slideLayout132.xml"/><Relationship Id="rId50" Type="http://schemas.openxmlformats.org/officeDocument/2006/relationships/slideLayout" Target="../slideLayouts/slideLayout148.xml"/><Relationship Id="rId55" Type="http://schemas.openxmlformats.org/officeDocument/2006/relationships/slideLayout" Target="../slideLayouts/slideLayout153.xml"/><Relationship Id="rId76" Type="http://schemas.openxmlformats.org/officeDocument/2006/relationships/slideLayout" Target="../slideLayouts/slideLayout174.xml"/><Relationship Id="rId97" Type="http://schemas.openxmlformats.org/officeDocument/2006/relationships/slideLayout" Target="../slideLayouts/slideLayout195.xml"/><Relationship Id="rId104" Type="http://schemas.openxmlformats.org/officeDocument/2006/relationships/theme" Target="../theme/theme9.xml"/><Relationship Id="rId7" Type="http://schemas.openxmlformats.org/officeDocument/2006/relationships/slideLayout" Target="../slideLayouts/slideLayout105.xml"/><Relationship Id="rId71" Type="http://schemas.openxmlformats.org/officeDocument/2006/relationships/slideLayout" Target="../slideLayouts/slideLayout169.xml"/><Relationship Id="rId92" Type="http://schemas.openxmlformats.org/officeDocument/2006/relationships/slideLayout" Target="../slideLayouts/slideLayout190.xml"/><Relationship Id="rId2" Type="http://schemas.openxmlformats.org/officeDocument/2006/relationships/slideLayout" Target="../slideLayouts/slideLayout100.xml"/><Relationship Id="rId29" Type="http://schemas.openxmlformats.org/officeDocument/2006/relationships/slideLayout" Target="../slideLayouts/slideLayout127.xml"/><Relationship Id="rId24" Type="http://schemas.openxmlformats.org/officeDocument/2006/relationships/slideLayout" Target="../slideLayouts/slideLayout122.xml"/><Relationship Id="rId40" Type="http://schemas.openxmlformats.org/officeDocument/2006/relationships/slideLayout" Target="../slideLayouts/slideLayout138.xml"/><Relationship Id="rId45" Type="http://schemas.openxmlformats.org/officeDocument/2006/relationships/slideLayout" Target="../slideLayouts/slideLayout143.xml"/><Relationship Id="rId66" Type="http://schemas.openxmlformats.org/officeDocument/2006/relationships/slideLayout" Target="../slideLayouts/slideLayout164.xml"/><Relationship Id="rId87" Type="http://schemas.openxmlformats.org/officeDocument/2006/relationships/slideLayout" Target="../slideLayouts/slideLayout185.xml"/><Relationship Id="rId61" Type="http://schemas.openxmlformats.org/officeDocument/2006/relationships/slideLayout" Target="../slideLayouts/slideLayout159.xml"/><Relationship Id="rId82" Type="http://schemas.openxmlformats.org/officeDocument/2006/relationships/slideLayout" Target="../slideLayouts/slideLayout180.xml"/><Relationship Id="rId19" Type="http://schemas.openxmlformats.org/officeDocument/2006/relationships/slideLayout" Target="../slideLayouts/slideLayout117.xml"/><Relationship Id="rId14" Type="http://schemas.openxmlformats.org/officeDocument/2006/relationships/slideLayout" Target="../slideLayouts/slideLayout112.xml"/><Relationship Id="rId30" Type="http://schemas.openxmlformats.org/officeDocument/2006/relationships/slideLayout" Target="../slideLayouts/slideLayout128.xml"/><Relationship Id="rId35" Type="http://schemas.openxmlformats.org/officeDocument/2006/relationships/slideLayout" Target="../slideLayouts/slideLayout133.xml"/><Relationship Id="rId56" Type="http://schemas.openxmlformats.org/officeDocument/2006/relationships/slideLayout" Target="../slideLayouts/slideLayout154.xml"/><Relationship Id="rId77" Type="http://schemas.openxmlformats.org/officeDocument/2006/relationships/slideLayout" Target="../slideLayouts/slideLayout175.xml"/><Relationship Id="rId100" Type="http://schemas.openxmlformats.org/officeDocument/2006/relationships/slideLayout" Target="../slideLayouts/slideLayout198.xml"/><Relationship Id="rId105" Type="http://schemas.openxmlformats.org/officeDocument/2006/relationships/hyperlink" Target="https://www.sayskids.org/" TargetMode="External"/><Relationship Id="rId8" Type="http://schemas.openxmlformats.org/officeDocument/2006/relationships/slideLayout" Target="../slideLayouts/slideLayout106.xml"/><Relationship Id="rId51" Type="http://schemas.openxmlformats.org/officeDocument/2006/relationships/slideLayout" Target="../slideLayouts/slideLayout149.xml"/><Relationship Id="rId72" Type="http://schemas.openxmlformats.org/officeDocument/2006/relationships/slideLayout" Target="../slideLayouts/slideLayout170.xml"/><Relationship Id="rId93" Type="http://schemas.openxmlformats.org/officeDocument/2006/relationships/slideLayout" Target="../slideLayouts/slideLayout191.xml"/><Relationship Id="rId98" Type="http://schemas.openxmlformats.org/officeDocument/2006/relationships/slideLayout" Target="../slideLayouts/slideLayout196.xml"/><Relationship Id="rId3" Type="http://schemas.openxmlformats.org/officeDocument/2006/relationships/slideLayout" Target="../slideLayouts/slideLayout101.xml"/><Relationship Id="rId25" Type="http://schemas.openxmlformats.org/officeDocument/2006/relationships/slideLayout" Target="../slideLayouts/slideLayout123.xml"/><Relationship Id="rId46" Type="http://schemas.openxmlformats.org/officeDocument/2006/relationships/slideLayout" Target="../slideLayouts/slideLayout144.xml"/><Relationship Id="rId67"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4B560-5B5C-4723-BEFB-CEC37B46280D}" type="datetimeFigureOut">
              <a:rPr lang="en-US" smtClean="0"/>
              <a:t>10/4/2022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CA2935-F18A-4422-B6A1-E95776B1935C}" type="slidenum">
              <a:rPr lang="en-US" smtClean="0"/>
              <a:t>‹#›</a:t>
            </a:fld>
            <a:endParaRPr lang="en-US"/>
          </a:p>
        </p:txBody>
      </p:sp>
    </p:spTree>
    <p:extLst>
      <p:ext uri="{BB962C8B-B14F-4D97-AF65-F5344CB8AC3E}">
        <p14:creationId xmlns:p14="http://schemas.microsoft.com/office/powerpoint/2010/main" val="3430848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771889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sldNum="0" hdr="0" ftr="0" dt="0"/>
  <p:txStyles>
    <p:titleStyle>
      <a:lvl1pPr algn="l" defTabSz="457200" rtl="0" eaLnBrk="1" latinLnBrk="0" hangingPunct="1">
        <a:spcBef>
          <a:spcPct val="0"/>
        </a:spcBef>
        <a:buNone/>
        <a:defRPr sz="4000" b="1" i="0" kern="1200">
          <a:solidFill>
            <a:srgbClr val="FEFEFE"/>
          </a:solidFill>
          <a:effectLst/>
          <a:latin typeface="Acumin Pro ExtraCondensed Smbd" panose="020B05080202020202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rgbClr val="8CC640"/>
        </a:buClr>
        <a:buFont typeface="Wingdings 2" charset="2"/>
        <a:buChar char=""/>
        <a:defRPr sz="18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742950" indent="-285750" algn="l" defTabSz="457200" rtl="0" eaLnBrk="1" latinLnBrk="0" hangingPunct="1">
        <a:spcBef>
          <a:spcPct val="20000"/>
        </a:spcBef>
        <a:spcAft>
          <a:spcPts val="600"/>
        </a:spcAft>
        <a:buClr>
          <a:srgbClr val="8CC640"/>
        </a:buClr>
        <a:buFont typeface="Wingdings 2" charset="2"/>
        <a:buChar char=""/>
        <a:defRPr sz="16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457200" rtl="0" eaLnBrk="1" latinLnBrk="0" hangingPunct="1">
        <a:spcBef>
          <a:spcPct val="20000"/>
        </a:spcBef>
        <a:spcAft>
          <a:spcPts val="600"/>
        </a:spcAft>
        <a:buClr>
          <a:srgbClr val="8CC640"/>
        </a:buClr>
        <a:buFont typeface="Wingdings 2" charset="2"/>
        <a:buChar char=""/>
        <a:defRPr sz="14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457200" rtl="0" eaLnBrk="1" latinLnBrk="0" hangingPunct="1">
        <a:spcBef>
          <a:spcPct val="20000"/>
        </a:spcBef>
        <a:spcAft>
          <a:spcPts val="600"/>
        </a:spcAft>
        <a:buClr>
          <a:srgbClr val="8CC640"/>
        </a:buClr>
        <a:buFont typeface="Wingdings 2" charset="2"/>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457200" rtl="0" eaLnBrk="1" latinLnBrk="0" hangingPunct="1">
        <a:spcBef>
          <a:spcPct val="20000"/>
        </a:spcBef>
        <a:spcAft>
          <a:spcPts val="600"/>
        </a:spcAft>
        <a:buClr>
          <a:srgbClr val="8CC640"/>
        </a:buClr>
        <a:buFont typeface="Wingdings 2" charset="2"/>
        <a:buChar char=""/>
        <a:defRPr sz="1200" b="0"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31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panose="020B0604020202020204" pitchFamily="34" charset="0"/>
              </a:defRPr>
            </a:lvl1pPr>
          </a:lstStyle>
          <a:p>
            <a:pPr>
              <a:defRPr/>
            </a:pPr>
            <a:endParaRPr lang="en-US" altLang="en-US"/>
          </a:p>
        </p:txBody>
      </p:sp>
      <p:sp>
        <p:nvSpPr>
          <p:cNvPr id="1331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panose="020B0604020202020204" pitchFamily="34" charset="0"/>
              </a:defRPr>
            </a:lvl1pPr>
          </a:lstStyle>
          <a:p>
            <a:pPr>
              <a:defRPr/>
            </a:pPr>
            <a:endParaRPr lang="en-US" altLang="en-US"/>
          </a:p>
        </p:txBody>
      </p:sp>
      <p:sp>
        <p:nvSpPr>
          <p:cNvPr id="1331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Arial" charset="0"/>
              </a:defRPr>
            </a:lvl1pPr>
          </a:lstStyle>
          <a:p>
            <a:pPr>
              <a:defRPr/>
            </a:pPr>
            <a:fld id="{A0FA4F46-3774-4EEC-B3CB-1A6BCAB14903}" type="slidenum">
              <a:rPr lang="en-US" altLang="en-US"/>
              <a:pPr>
                <a:defRPr/>
              </a:pPr>
              <a:t>‹#›</a:t>
            </a:fld>
            <a:endParaRPr lang="en-US" altLang="en-US"/>
          </a:p>
        </p:txBody>
      </p:sp>
    </p:spTree>
    <p:extLst>
      <p:ext uri="{BB962C8B-B14F-4D97-AF65-F5344CB8AC3E}">
        <p14:creationId xmlns:p14="http://schemas.microsoft.com/office/powerpoint/2010/main" val="3233501351"/>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ChangeArrowheads="1"/>
          </p:cNvSpPr>
          <p:nvPr userDrawn="1"/>
        </p:nvSpPr>
        <p:spPr bwMode="auto">
          <a:xfrm>
            <a:off x="-3969" y="2"/>
            <a:ext cx="12192001" cy="1600729"/>
          </a:xfrm>
          <a:prstGeom prst="rect">
            <a:avLst/>
          </a:prstGeom>
          <a:solidFill>
            <a:srgbClr val="437A94"/>
          </a:solidFill>
          <a:ln>
            <a:noFill/>
          </a:ln>
        </p:spPr>
        <p:txBody>
          <a:bodyPr wrap="none" lIns="108852" tIns="54427" rIns="108852" bIns="54427" anchor="ctr"/>
          <a:lstStyle>
            <a:lvl1pPr>
              <a:defRPr sz="3400">
                <a:solidFill>
                  <a:schemeClr val="tx1"/>
                </a:solidFill>
                <a:latin typeface="Times New Roman" panose="02020603050405020304" pitchFamily="18" charset="0"/>
                <a:ea typeface="ＭＳ Ｐゴシック" panose="020B0600070205080204" pitchFamily="34" charset="-128"/>
              </a:defRPr>
            </a:lvl1pPr>
            <a:lvl2pPr marL="742950" indent="-285750">
              <a:defRPr sz="3400">
                <a:solidFill>
                  <a:schemeClr val="tx1"/>
                </a:solidFill>
                <a:latin typeface="Times New Roman" panose="02020603050405020304" pitchFamily="18" charset="0"/>
                <a:ea typeface="ＭＳ Ｐゴシック" panose="020B0600070205080204" pitchFamily="34" charset="-128"/>
              </a:defRPr>
            </a:lvl2pPr>
            <a:lvl3pPr marL="1143000" indent="-228600">
              <a:defRPr sz="3400">
                <a:solidFill>
                  <a:schemeClr val="tx1"/>
                </a:solidFill>
                <a:latin typeface="Times New Roman" panose="02020603050405020304" pitchFamily="18" charset="0"/>
                <a:ea typeface="ＭＳ Ｐゴシック" panose="020B0600070205080204" pitchFamily="34" charset="-128"/>
              </a:defRPr>
            </a:lvl3pPr>
            <a:lvl4pPr marL="1600200" indent="-228600">
              <a:defRPr sz="3400">
                <a:solidFill>
                  <a:schemeClr val="tx1"/>
                </a:solidFill>
                <a:latin typeface="Times New Roman" panose="02020603050405020304" pitchFamily="18" charset="0"/>
                <a:ea typeface="ＭＳ Ｐゴシック" panose="020B0600070205080204" pitchFamily="34" charset="-128"/>
              </a:defRPr>
            </a:lvl4pPr>
            <a:lvl5pPr marL="2057400" indent="-228600">
              <a:defRPr sz="3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9pPr>
          </a:lstStyle>
          <a:p>
            <a:pPr algn="ctr">
              <a:defRPr/>
            </a:pPr>
            <a:endParaRPr lang="en-US" altLang="en-US" sz="2833" dirty="0">
              <a:solidFill>
                <a:srgbClr val="123B8E"/>
              </a:solidFill>
            </a:endParaRPr>
          </a:p>
        </p:txBody>
      </p:sp>
      <p:sp>
        <p:nvSpPr>
          <p:cNvPr id="1027" name="Rectangle 3"/>
          <p:cNvSpPr>
            <a:spLocks noGrp="1" noChangeArrowheads="1"/>
          </p:cNvSpPr>
          <p:nvPr>
            <p:ph type="body" idx="1"/>
          </p:nvPr>
        </p:nvSpPr>
        <p:spPr bwMode="auto">
          <a:xfrm>
            <a:off x="1016000" y="1752865"/>
            <a:ext cx="1016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2"/>
          <p:cNvSpPr>
            <a:spLocks noGrp="1" noChangeArrowheads="1"/>
          </p:cNvSpPr>
          <p:nvPr>
            <p:ph type="title"/>
          </p:nvPr>
        </p:nvSpPr>
        <p:spPr bwMode="auto">
          <a:xfrm>
            <a:off x="1016000" y="228865"/>
            <a:ext cx="1016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en-US"/>
              <a:t>Click to edit Master title style</a:t>
            </a:r>
          </a:p>
        </p:txBody>
      </p:sp>
      <p:pic>
        <p:nvPicPr>
          <p:cNvPr id="1029" name="Picture 3"/>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763001" y="5639594"/>
            <a:ext cx="2737115" cy="6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369923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Lst>
  <p:txStyles>
    <p:titleStyle>
      <a:lvl1pPr algn="ctr" rtl="0" eaLnBrk="0" fontAlgn="base" hangingPunct="0">
        <a:spcBef>
          <a:spcPct val="0"/>
        </a:spcBef>
        <a:spcAft>
          <a:spcPct val="0"/>
        </a:spcAft>
        <a:defRPr sz="4751" b="1">
          <a:solidFill>
            <a:schemeClr val="bg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751" b="1">
          <a:solidFill>
            <a:schemeClr val="bg1"/>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751" b="1">
          <a:solidFill>
            <a:schemeClr val="bg1"/>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751" b="1">
          <a:solidFill>
            <a:schemeClr val="bg1"/>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751" b="1">
          <a:solidFill>
            <a:schemeClr val="bg1"/>
          </a:solidFill>
          <a:latin typeface="Arial" charset="0"/>
          <a:ea typeface="MS PGothic" panose="020B0600070205080204" pitchFamily="34" charset="-128"/>
          <a:cs typeface="ＭＳ Ｐゴシック" charset="0"/>
        </a:defRPr>
      </a:lvl5pPr>
      <a:lvl6pPr marL="544224" algn="ctr" rtl="0" eaLnBrk="0" fontAlgn="base" hangingPunct="0">
        <a:spcBef>
          <a:spcPct val="0"/>
        </a:spcBef>
        <a:spcAft>
          <a:spcPct val="0"/>
        </a:spcAft>
        <a:defRPr sz="4751" b="1">
          <a:solidFill>
            <a:schemeClr val="bg1"/>
          </a:solidFill>
          <a:latin typeface="Arial" charset="0"/>
          <a:ea typeface="ＭＳ Ｐゴシック" charset="0"/>
        </a:defRPr>
      </a:lvl6pPr>
      <a:lvl7pPr marL="1088446" algn="ctr" rtl="0" eaLnBrk="0" fontAlgn="base" hangingPunct="0">
        <a:spcBef>
          <a:spcPct val="0"/>
        </a:spcBef>
        <a:spcAft>
          <a:spcPct val="0"/>
        </a:spcAft>
        <a:defRPr sz="4751" b="1">
          <a:solidFill>
            <a:schemeClr val="bg1"/>
          </a:solidFill>
          <a:latin typeface="Arial" charset="0"/>
          <a:ea typeface="ＭＳ Ｐゴシック" charset="0"/>
        </a:defRPr>
      </a:lvl7pPr>
      <a:lvl8pPr marL="1632670" algn="ctr" rtl="0" eaLnBrk="0" fontAlgn="base" hangingPunct="0">
        <a:spcBef>
          <a:spcPct val="0"/>
        </a:spcBef>
        <a:spcAft>
          <a:spcPct val="0"/>
        </a:spcAft>
        <a:defRPr sz="4751" b="1">
          <a:solidFill>
            <a:schemeClr val="bg1"/>
          </a:solidFill>
          <a:latin typeface="Arial" charset="0"/>
          <a:ea typeface="ＭＳ Ｐゴシック" charset="0"/>
        </a:defRPr>
      </a:lvl8pPr>
      <a:lvl9pPr marL="2176892" algn="ctr" rtl="0" eaLnBrk="0" fontAlgn="base" hangingPunct="0">
        <a:spcBef>
          <a:spcPct val="0"/>
        </a:spcBef>
        <a:spcAft>
          <a:spcPct val="0"/>
        </a:spcAft>
        <a:defRPr sz="4751" b="1">
          <a:solidFill>
            <a:schemeClr val="bg1"/>
          </a:solidFill>
          <a:latin typeface="Arial" charset="0"/>
          <a:ea typeface="ＭＳ Ｐゴシック" charset="0"/>
        </a:defRPr>
      </a:lvl9pPr>
    </p:titleStyle>
    <p:bodyStyle>
      <a:lvl1pPr marL="407432" indent="-407432" algn="l" rtl="0" eaLnBrk="0" fontAlgn="base" hangingPunct="0">
        <a:spcBef>
          <a:spcPct val="20000"/>
        </a:spcBef>
        <a:spcAft>
          <a:spcPct val="0"/>
        </a:spcAft>
        <a:buChar char="•"/>
        <a:defRPr sz="3333" b="1">
          <a:solidFill>
            <a:srgbClr val="437A94"/>
          </a:solidFill>
          <a:latin typeface="+mn-lt"/>
          <a:ea typeface="MS PGothic" panose="020B0600070205080204" pitchFamily="34" charset="-128"/>
          <a:cs typeface="ＭＳ Ｐゴシック" charset="0"/>
        </a:defRPr>
      </a:lvl1pPr>
      <a:lvl2pPr marL="883651" indent="-339968"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2pPr>
      <a:lvl3pPr marL="1359870" indent="-271180"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3pPr>
      <a:lvl4pPr marL="1903554" indent="-271180"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4pPr>
      <a:lvl5pPr marL="2448560" indent="-271180"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5pPr>
      <a:lvl6pPr marL="2993228" indent="-272112" algn="l" rtl="0" eaLnBrk="0" fontAlgn="base" hangingPunct="0">
        <a:spcBef>
          <a:spcPct val="20000"/>
        </a:spcBef>
        <a:spcAft>
          <a:spcPct val="0"/>
        </a:spcAft>
        <a:buChar char="»"/>
        <a:defRPr sz="3333" b="1">
          <a:solidFill>
            <a:srgbClr val="000A96"/>
          </a:solidFill>
          <a:latin typeface="+mn-lt"/>
          <a:ea typeface="+mn-ea"/>
        </a:defRPr>
      </a:lvl6pPr>
      <a:lvl7pPr marL="3537450" indent="-272112" algn="l" rtl="0" eaLnBrk="0" fontAlgn="base" hangingPunct="0">
        <a:spcBef>
          <a:spcPct val="20000"/>
        </a:spcBef>
        <a:spcAft>
          <a:spcPct val="0"/>
        </a:spcAft>
        <a:buChar char="»"/>
        <a:defRPr sz="3333" b="1">
          <a:solidFill>
            <a:srgbClr val="000A96"/>
          </a:solidFill>
          <a:latin typeface="+mn-lt"/>
          <a:ea typeface="+mn-ea"/>
        </a:defRPr>
      </a:lvl7pPr>
      <a:lvl8pPr marL="4081674" indent="-272112" algn="l" rtl="0" eaLnBrk="0" fontAlgn="base" hangingPunct="0">
        <a:spcBef>
          <a:spcPct val="20000"/>
        </a:spcBef>
        <a:spcAft>
          <a:spcPct val="0"/>
        </a:spcAft>
        <a:buChar char="»"/>
        <a:defRPr sz="3333" b="1">
          <a:solidFill>
            <a:srgbClr val="000A96"/>
          </a:solidFill>
          <a:latin typeface="+mn-lt"/>
          <a:ea typeface="+mn-ea"/>
        </a:defRPr>
      </a:lvl8pPr>
      <a:lvl9pPr marL="4625896" indent="-272112" algn="l" rtl="0" eaLnBrk="0" fontAlgn="base" hangingPunct="0">
        <a:spcBef>
          <a:spcPct val="20000"/>
        </a:spcBef>
        <a:spcAft>
          <a:spcPct val="0"/>
        </a:spcAft>
        <a:buChar char="»"/>
        <a:defRPr sz="3333" b="1">
          <a:solidFill>
            <a:srgbClr val="000A96"/>
          </a:solidFill>
          <a:latin typeface="+mn-lt"/>
          <a:ea typeface="+mn-ea"/>
        </a:defRPr>
      </a:lvl9pPr>
    </p:bodyStyle>
    <p:otherStyle>
      <a:defPPr>
        <a:defRPr lang="en-US"/>
      </a:defPPr>
      <a:lvl1pPr marL="0" algn="l" defTabSz="544224" rtl="0" eaLnBrk="1" latinLnBrk="0" hangingPunct="1">
        <a:defRPr sz="2167" kern="1200">
          <a:solidFill>
            <a:schemeClr val="tx1"/>
          </a:solidFill>
          <a:latin typeface="+mn-lt"/>
          <a:ea typeface="+mn-ea"/>
          <a:cs typeface="+mn-cs"/>
        </a:defRPr>
      </a:lvl1pPr>
      <a:lvl2pPr marL="544224" algn="l" defTabSz="544224" rtl="0" eaLnBrk="1" latinLnBrk="0" hangingPunct="1">
        <a:defRPr sz="2167" kern="1200">
          <a:solidFill>
            <a:schemeClr val="tx1"/>
          </a:solidFill>
          <a:latin typeface="+mn-lt"/>
          <a:ea typeface="+mn-ea"/>
          <a:cs typeface="+mn-cs"/>
        </a:defRPr>
      </a:lvl2pPr>
      <a:lvl3pPr marL="1088446" algn="l" defTabSz="544224" rtl="0" eaLnBrk="1" latinLnBrk="0" hangingPunct="1">
        <a:defRPr sz="2167" kern="1200">
          <a:solidFill>
            <a:schemeClr val="tx1"/>
          </a:solidFill>
          <a:latin typeface="+mn-lt"/>
          <a:ea typeface="+mn-ea"/>
          <a:cs typeface="+mn-cs"/>
        </a:defRPr>
      </a:lvl3pPr>
      <a:lvl4pPr marL="1632670" algn="l" defTabSz="544224" rtl="0" eaLnBrk="1" latinLnBrk="0" hangingPunct="1">
        <a:defRPr sz="2167" kern="1200">
          <a:solidFill>
            <a:schemeClr val="tx1"/>
          </a:solidFill>
          <a:latin typeface="+mn-lt"/>
          <a:ea typeface="+mn-ea"/>
          <a:cs typeface="+mn-cs"/>
        </a:defRPr>
      </a:lvl4pPr>
      <a:lvl5pPr marL="2176892" algn="l" defTabSz="544224" rtl="0" eaLnBrk="1" latinLnBrk="0" hangingPunct="1">
        <a:defRPr sz="2167" kern="1200">
          <a:solidFill>
            <a:schemeClr val="tx1"/>
          </a:solidFill>
          <a:latin typeface="+mn-lt"/>
          <a:ea typeface="+mn-ea"/>
          <a:cs typeface="+mn-cs"/>
        </a:defRPr>
      </a:lvl5pPr>
      <a:lvl6pPr marL="2721116" algn="l" defTabSz="544224" rtl="0" eaLnBrk="1" latinLnBrk="0" hangingPunct="1">
        <a:defRPr sz="2167" kern="1200">
          <a:solidFill>
            <a:schemeClr val="tx1"/>
          </a:solidFill>
          <a:latin typeface="+mn-lt"/>
          <a:ea typeface="+mn-ea"/>
          <a:cs typeface="+mn-cs"/>
        </a:defRPr>
      </a:lvl6pPr>
      <a:lvl7pPr marL="3265338" algn="l" defTabSz="544224" rtl="0" eaLnBrk="1" latinLnBrk="0" hangingPunct="1">
        <a:defRPr sz="2167" kern="1200">
          <a:solidFill>
            <a:schemeClr val="tx1"/>
          </a:solidFill>
          <a:latin typeface="+mn-lt"/>
          <a:ea typeface="+mn-ea"/>
          <a:cs typeface="+mn-cs"/>
        </a:defRPr>
      </a:lvl7pPr>
      <a:lvl8pPr marL="3809562" algn="l" defTabSz="544224" rtl="0" eaLnBrk="1" latinLnBrk="0" hangingPunct="1">
        <a:defRPr sz="2167" kern="1200">
          <a:solidFill>
            <a:schemeClr val="tx1"/>
          </a:solidFill>
          <a:latin typeface="+mn-lt"/>
          <a:ea typeface="+mn-ea"/>
          <a:cs typeface="+mn-cs"/>
        </a:defRPr>
      </a:lvl8pPr>
      <a:lvl9pPr marL="4353786" algn="l" defTabSz="544224" rtl="0" eaLnBrk="1" latinLnBrk="0" hangingPunct="1">
        <a:defRPr sz="216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p:cNvSpPr>
            <a:spLocks noChangeArrowheads="1"/>
          </p:cNvSpPr>
          <p:nvPr userDrawn="1"/>
        </p:nvSpPr>
        <p:spPr bwMode="auto">
          <a:xfrm>
            <a:off x="-3969" y="1"/>
            <a:ext cx="12192001" cy="1600729"/>
          </a:xfrm>
          <a:prstGeom prst="rect">
            <a:avLst/>
          </a:prstGeom>
          <a:solidFill>
            <a:srgbClr val="437A94"/>
          </a:solidFill>
          <a:ln>
            <a:noFill/>
          </a:ln>
        </p:spPr>
        <p:txBody>
          <a:bodyPr wrap="none" lIns="108852" tIns="54426" rIns="108852" bIns="54426" anchor="ctr"/>
          <a:lstStyle>
            <a:lvl1pPr>
              <a:defRPr sz="3400">
                <a:solidFill>
                  <a:schemeClr val="tx1"/>
                </a:solidFill>
                <a:latin typeface="Times New Roman" panose="02020603050405020304" pitchFamily="18" charset="0"/>
                <a:ea typeface="ＭＳ Ｐゴシック" panose="020B0600070205080204" pitchFamily="34" charset="-128"/>
              </a:defRPr>
            </a:lvl1pPr>
            <a:lvl2pPr marL="742950" indent="-285750">
              <a:defRPr sz="3400">
                <a:solidFill>
                  <a:schemeClr val="tx1"/>
                </a:solidFill>
                <a:latin typeface="Times New Roman" panose="02020603050405020304" pitchFamily="18" charset="0"/>
                <a:ea typeface="ＭＳ Ｐゴシック" panose="020B0600070205080204" pitchFamily="34" charset="-128"/>
              </a:defRPr>
            </a:lvl2pPr>
            <a:lvl3pPr marL="1143000" indent="-228600">
              <a:defRPr sz="3400">
                <a:solidFill>
                  <a:schemeClr val="tx1"/>
                </a:solidFill>
                <a:latin typeface="Times New Roman" panose="02020603050405020304" pitchFamily="18" charset="0"/>
                <a:ea typeface="ＭＳ Ｐゴシック" panose="020B0600070205080204" pitchFamily="34" charset="-128"/>
              </a:defRPr>
            </a:lvl3pPr>
            <a:lvl4pPr marL="1600200" indent="-228600">
              <a:defRPr sz="3400">
                <a:solidFill>
                  <a:schemeClr val="tx1"/>
                </a:solidFill>
                <a:latin typeface="Times New Roman" panose="02020603050405020304" pitchFamily="18" charset="0"/>
                <a:ea typeface="ＭＳ Ｐゴシック" panose="020B0600070205080204" pitchFamily="34" charset="-128"/>
              </a:defRPr>
            </a:lvl4pPr>
            <a:lvl5pPr marL="2057400" indent="-228600">
              <a:defRPr sz="3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9pPr>
          </a:lstStyle>
          <a:p>
            <a:pPr algn="ctr">
              <a:defRPr/>
            </a:pPr>
            <a:endParaRPr lang="en-US" altLang="en-US" sz="2833" dirty="0">
              <a:solidFill>
                <a:srgbClr val="123B8E"/>
              </a:solidFill>
            </a:endParaRPr>
          </a:p>
        </p:txBody>
      </p:sp>
      <p:sp>
        <p:nvSpPr>
          <p:cNvPr id="1027" name="Rectangle 3"/>
          <p:cNvSpPr>
            <a:spLocks noGrp="1" noChangeArrowheads="1"/>
          </p:cNvSpPr>
          <p:nvPr>
            <p:ph type="body" idx="1"/>
          </p:nvPr>
        </p:nvSpPr>
        <p:spPr bwMode="auto">
          <a:xfrm>
            <a:off x="1016000" y="1752865"/>
            <a:ext cx="1016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2"/>
          <p:cNvSpPr>
            <a:spLocks noGrp="1" noChangeArrowheads="1"/>
          </p:cNvSpPr>
          <p:nvPr>
            <p:ph type="title"/>
          </p:nvPr>
        </p:nvSpPr>
        <p:spPr bwMode="auto">
          <a:xfrm>
            <a:off x="1016000" y="228865"/>
            <a:ext cx="1016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en-US"/>
              <a:t>Click to edit Master title style</a:t>
            </a:r>
          </a:p>
        </p:txBody>
      </p:sp>
      <p:pic>
        <p:nvPicPr>
          <p:cNvPr id="1029" name="Picture 3"/>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763000" y="5639594"/>
            <a:ext cx="2737115" cy="60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86171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ctr" rtl="0" eaLnBrk="0" fontAlgn="base" hangingPunct="0">
        <a:spcBef>
          <a:spcPct val="0"/>
        </a:spcBef>
        <a:spcAft>
          <a:spcPct val="0"/>
        </a:spcAft>
        <a:defRPr sz="4750" b="1">
          <a:solidFill>
            <a:schemeClr val="bg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5pPr>
      <a:lvl6pPr marL="544237" algn="ctr" rtl="0" eaLnBrk="0" fontAlgn="base" hangingPunct="0">
        <a:spcBef>
          <a:spcPct val="0"/>
        </a:spcBef>
        <a:spcAft>
          <a:spcPct val="0"/>
        </a:spcAft>
        <a:defRPr sz="4750" b="1">
          <a:solidFill>
            <a:schemeClr val="bg1"/>
          </a:solidFill>
          <a:latin typeface="Arial" charset="0"/>
          <a:ea typeface="ＭＳ Ｐゴシック" charset="0"/>
        </a:defRPr>
      </a:lvl6pPr>
      <a:lvl7pPr marL="1088473" algn="ctr" rtl="0" eaLnBrk="0" fontAlgn="base" hangingPunct="0">
        <a:spcBef>
          <a:spcPct val="0"/>
        </a:spcBef>
        <a:spcAft>
          <a:spcPct val="0"/>
        </a:spcAft>
        <a:defRPr sz="4750" b="1">
          <a:solidFill>
            <a:schemeClr val="bg1"/>
          </a:solidFill>
          <a:latin typeface="Arial" charset="0"/>
          <a:ea typeface="ＭＳ Ｐゴシック" charset="0"/>
        </a:defRPr>
      </a:lvl7pPr>
      <a:lvl8pPr marL="1632711" algn="ctr" rtl="0" eaLnBrk="0" fontAlgn="base" hangingPunct="0">
        <a:spcBef>
          <a:spcPct val="0"/>
        </a:spcBef>
        <a:spcAft>
          <a:spcPct val="0"/>
        </a:spcAft>
        <a:defRPr sz="4750" b="1">
          <a:solidFill>
            <a:schemeClr val="bg1"/>
          </a:solidFill>
          <a:latin typeface="Arial" charset="0"/>
          <a:ea typeface="ＭＳ Ｐゴシック" charset="0"/>
        </a:defRPr>
      </a:lvl8pPr>
      <a:lvl9pPr marL="2176947" algn="ctr" rtl="0" eaLnBrk="0" fontAlgn="base" hangingPunct="0">
        <a:spcBef>
          <a:spcPct val="0"/>
        </a:spcBef>
        <a:spcAft>
          <a:spcPct val="0"/>
        </a:spcAft>
        <a:defRPr sz="4750" b="1">
          <a:solidFill>
            <a:schemeClr val="bg1"/>
          </a:solidFill>
          <a:latin typeface="Arial" charset="0"/>
          <a:ea typeface="ＭＳ Ｐゴシック" charset="0"/>
        </a:defRPr>
      </a:lvl9pPr>
    </p:titleStyle>
    <p:bodyStyle>
      <a:lvl1pPr marL="407442" indent="-407442" algn="l" rtl="0" eaLnBrk="0" fontAlgn="base" hangingPunct="0">
        <a:spcBef>
          <a:spcPct val="20000"/>
        </a:spcBef>
        <a:spcAft>
          <a:spcPct val="0"/>
        </a:spcAft>
        <a:buChar char="•"/>
        <a:defRPr sz="3333" b="1">
          <a:solidFill>
            <a:srgbClr val="437A94"/>
          </a:solidFill>
          <a:latin typeface="+mn-lt"/>
          <a:ea typeface="MS PGothic" panose="020B0600070205080204" pitchFamily="34" charset="-128"/>
          <a:cs typeface="ＭＳ Ｐゴシック" charset="0"/>
        </a:defRPr>
      </a:lvl1pPr>
      <a:lvl2pPr marL="883673" indent="-339976"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2pPr>
      <a:lvl3pPr marL="1359904" indent="-271187"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3pPr>
      <a:lvl4pPr marL="1903601" indent="-271187"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4pPr>
      <a:lvl5pPr marL="2448621" indent="-271187"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5pPr>
      <a:lvl6pPr marL="2993302" indent="-272118" algn="l" rtl="0" eaLnBrk="0" fontAlgn="base" hangingPunct="0">
        <a:spcBef>
          <a:spcPct val="20000"/>
        </a:spcBef>
        <a:spcAft>
          <a:spcPct val="0"/>
        </a:spcAft>
        <a:buChar char="»"/>
        <a:defRPr sz="3333" b="1">
          <a:solidFill>
            <a:srgbClr val="000A96"/>
          </a:solidFill>
          <a:latin typeface="+mn-lt"/>
          <a:ea typeface="+mn-ea"/>
        </a:defRPr>
      </a:lvl6pPr>
      <a:lvl7pPr marL="3537538" indent="-272118" algn="l" rtl="0" eaLnBrk="0" fontAlgn="base" hangingPunct="0">
        <a:spcBef>
          <a:spcPct val="20000"/>
        </a:spcBef>
        <a:spcAft>
          <a:spcPct val="0"/>
        </a:spcAft>
        <a:buChar char="»"/>
        <a:defRPr sz="3333" b="1">
          <a:solidFill>
            <a:srgbClr val="000A96"/>
          </a:solidFill>
          <a:latin typeface="+mn-lt"/>
          <a:ea typeface="+mn-ea"/>
        </a:defRPr>
      </a:lvl7pPr>
      <a:lvl8pPr marL="4081776" indent="-272118" algn="l" rtl="0" eaLnBrk="0" fontAlgn="base" hangingPunct="0">
        <a:spcBef>
          <a:spcPct val="20000"/>
        </a:spcBef>
        <a:spcAft>
          <a:spcPct val="0"/>
        </a:spcAft>
        <a:buChar char="»"/>
        <a:defRPr sz="3333" b="1">
          <a:solidFill>
            <a:srgbClr val="000A96"/>
          </a:solidFill>
          <a:latin typeface="+mn-lt"/>
          <a:ea typeface="+mn-ea"/>
        </a:defRPr>
      </a:lvl8pPr>
      <a:lvl9pPr marL="4626012" indent="-272118" algn="l" rtl="0" eaLnBrk="0" fontAlgn="base" hangingPunct="0">
        <a:spcBef>
          <a:spcPct val="20000"/>
        </a:spcBef>
        <a:spcAft>
          <a:spcPct val="0"/>
        </a:spcAft>
        <a:buChar char="»"/>
        <a:defRPr sz="3333" b="1">
          <a:solidFill>
            <a:srgbClr val="000A96"/>
          </a:solidFill>
          <a:latin typeface="+mn-lt"/>
          <a:ea typeface="+mn-ea"/>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
            <a:extLst>
              <a:ext uri="{FF2B5EF4-FFF2-40B4-BE49-F238E27FC236}">
                <a16:creationId xmlns:a16="http://schemas.microsoft.com/office/drawing/2014/main" id="{9F7735D1-57A8-F966-D5E7-0E11BACD4725}"/>
              </a:ext>
            </a:extLst>
          </p:cNvPr>
          <p:cNvSpPr>
            <a:spLocks noChangeArrowheads="1"/>
          </p:cNvSpPr>
          <p:nvPr userDrawn="1"/>
        </p:nvSpPr>
        <p:spPr bwMode="auto">
          <a:xfrm>
            <a:off x="-3969" y="1"/>
            <a:ext cx="12192001" cy="1600729"/>
          </a:xfrm>
          <a:prstGeom prst="rect">
            <a:avLst/>
          </a:prstGeom>
          <a:solidFill>
            <a:srgbClr val="437A94"/>
          </a:solidFill>
          <a:ln>
            <a:noFill/>
          </a:ln>
        </p:spPr>
        <p:txBody>
          <a:bodyPr wrap="none" lIns="108852" tIns="54426" rIns="108852" bIns="54426" anchor="ctr"/>
          <a:lstStyle>
            <a:lvl1pPr>
              <a:defRPr sz="3400">
                <a:solidFill>
                  <a:schemeClr val="tx1"/>
                </a:solidFill>
                <a:latin typeface="Times New Roman" panose="02020603050405020304" pitchFamily="18" charset="0"/>
                <a:ea typeface="ＭＳ Ｐゴシック" panose="020B0600070205080204" pitchFamily="34" charset="-128"/>
              </a:defRPr>
            </a:lvl1pPr>
            <a:lvl2pPr marL="742950" indent="-285750">
              <a:defRPr sz="3400">
                <a:solidFill>
                  <a:schemeClr val="tx1"/>
                </a:solidFill>
                <a:latin typeface="Times New Roman" panose="02020603050405020304" pitchFamily="18" charset="0"/>
                <a:ea typeface="ＭＳ Ｐゴシック" panose="020B0600070205080204" pitchFamily="34" charset="-128"/>
              </a:defRPr>
            </a:lvl2pPr>
            <a:lvl3pPr marL="1143000" indent="-228600">
              <a:defRPr sz="3400">
                <a:solidFill>
                  <a:schemeClr val="tx1"/>
                </a:solidFill>
                <a:latin typeface="Times New Roman" panose="02020603050405020304" pitchFamily="18" charset="0"/>
                <a:ea typeface="ＭＳ Ｐゴシック" panose="020B0600070205080204" pitchFamily="34" charset="-128"/>
              </a:defRPr>
            </a:lvl3pPr>
            <a:lvl4pPr marL="1600200" indent="-228600">
              <a:defRPr sz="3400">
                <a:solidFill>
                  <a:schemeClr val="tx1"/>
                </a:solidFill>
                <a:latin typeface="Times New Roman" panose="02020603050405020304" pitchFamily="18" charset="0"/>
                <a:ea typeface="ＭＳ Ｐゴシック" panose="020B0600070205080204" pitchFamily="34" charset="-128"/>
              </a:defRPr>
            </a:lvl4pPr>
            <a:lvl5pPr marL="2057400" indent="-228600">
              <a:defRPr sz="3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3400">
                <a:solidFill>
                  <a:schemeClr val="tx1"/>
                </a:solidFill>
                <a:latin typeface="Times New Roman" panose="02020603050405020304" pitchFamily="18" charset="0"/>
                <a:ea typeface="ＭＳ Ｐゴシック" panose="020B0600070205080204" pitchFamily="34" charset="-128"/>
              </a:defRPr>
            </a:lvl9pPr>
          </a:lstStyle>
          <a:p>
            <a:pPr algn="ctr">
              <a:defRPr/>
            </a:pPr>
            <a:endParaRPr lang="en-US" altLang="en-US" sz="2833" dirty="0">
              <a:solidFill>
                <a:srgbClr val="123B8E"/>
              </a:solidFill>
            </a:endParaRPr>
          </a:p>
        </p:txBody>
      </p:sp>
      <p:sp>
        <p:nvSpPr>
          <p:cNvPr id="1027" name="Rectangle 3">
            <a:extLst>
              <a:ext uri="{FF2B5EF4-FFF2-40B4-BE49-F238E27FC236}">
                <a16:creationId xmlns:a16="http://schemas.microsoft.com/office/drawing/2014/main" id="{A05688BE-DD10-F307-1B22-4AD7AF47A118}"/>
              </a:ext>
            </a:extLst>
          </p:cNvPr>
          <p:cNvSpPr>
            <a:spLocks noGrp="1" noChangeArrowheads="1"/>
          </p:cNvSpPr>
          <p:nvPr>
            <p:ph type="body" idx="1"/>
          </p:nvPr>
        </p:nvSpPr>
        <p:spPr bwMode="auto">
          <a:xfrm>
            <a:off x="1016000" y="1752865"/>
            <a:ext cx="10160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2">
            <a:extLst>
              <a:ext uri="{FF2B5EF4-FFF2-40B4-BE49-F238E27FC236}">
                <a16:creationId xmlns:a16="http://schemas.microsoft.com/office/drawing/2014/main" id="{D44DEAD7-E22B-E3B3-C4DB-D3F13725C0CD}"/>
              </a:ext>
            </a:extLst>
          </p:cNvPr>
          <p:cNvSpPr>
            <a:spLocks noGrp="1" noChangeArrowheads="1"/>
          </p:cNvSpPr>
          <p:nvPr>
            <p:ph type="title"/>
          </p:nvPr>
        </p:nvSpPr>
        <p:spPr bwMode="auto">
          <a:xfrm>
            <a:off x="1016000" y="228865"/>
            <a:ext cx="1016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anchor="ctr" anchorCtr="0" compatLnSpc="1">
            <a:prstTxWarp prst="textNoShape">
              <a:avLst/>
            </a:prstTxWarp>
          </a:bodyPr>
          <a:lstStyle/>
          <a:p>
            <a:pPr lvl="0"/>
            <a:r>
              <a:rPr lang="en-US" altLang="en-US"/>
              <a:t>Click to edit Master title style</a:t>
            </a:r>
          </a:p>
        </p:txBody>
      </p:sp>
      <p:pic>
        <p:nvPicPr>
          <p:cNvPr id="1029" name="Picture 3">
            <a:extLst>
              <a:ext uri="{FF2B5EF4-FFF2-40B4-BE49-F238E27FC236}">
                <a16:creationId xmlns:a16="http://schemas.microsoft.com/office/drawing/2014/main" id="{DD37F63C-E5C5-0903-73DF-8EF38E4ADF2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763000" y="5639594"/>
            <a:ext cx="2737115" cy="60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70742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Lst>
  <p:hf hdr="0" ftr="0" dt="0"/>
  <p:txStyles>
    <p:titleStyle>
      <a:lvl1pPr algn="ctr" rtl="0" eaLnBrk="0" fontAlgn="base" hangingPunct="0">
        <a:spcBef>
          <a:spcPct val="0"/>
        </a:spcBef>
        <a:spcAft>
          <a:spcPct val="0"/>
        </a:spcAft>
        <a:defRPr sz="4750" b="1">
          <a:solidFill>
            <a:schemeClr val="bg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750" b="1">
          <a:solidFill>
            <a:schemeClr val="bg1"/>
          </a:solidFill>
          <a:latin typeface="Arial" charset="0"/>
          <a:ea typeface="MS PGothic" panose="020B0600070205080204" pitchFamily="34" charset="-128"/>
          <a:cs typeface="ＭＳ Ｐゴシック" charset="0"/>
        </a:defRPr>
      </a:lvl5pPr>
      <a:lvl6pPr marL="544237" algn="ctr" rtl="0" eaLnBrk="0" fontAlgn="base" hangingPunct="0">
        <a:spcBef>
          <a:spcPct val="0"/>
        </a:spcBef>
        <a:spcAft>
          <a:spcPct val="0"/>
        </a:spcAft>
        <a:defRPr sz="4750" b="1">
          <a:solidFill>
            <a:schemeClr val="bg1"/>
          </a:solidFill>
          <a:latin typeface="Arial" charset="0"/>
          <a:ea typeface="ＭＳ Ｐゴシック" charset="0"/>
        </a:defRPr>
      </a:lvl6pPr>
      <a:lvl7pPr marL="1088473" algn="ctr" rtl="0" eaLnBrk="0" fontAlgn="base" hangingPunct="0">
        <a:spcBef>
          <a:spcPct val="0"/>
        </a:spcBef>
        <a:spcAft>
          <a:spcPct val="0"/>
        </a:spcAft>
        <a:defRPr sz="4750" b="1">
          <a:solidFill>
            <a:schemeClr val="bg1"/>
          </a:solidFill>
          <a:latin typeface="Arial" charset="0"/>
          <a:ea typeface="ＭＳ Ｐゴシック" charset="0"/>
        </a:defRPr>
      </a:lvl7pPr>
      <a:lvl8pPr marL="1632711" algn="ctr" rtl="0" eaLnBrk="0" fontAlgn="base" hangingPunct="0">
        <a:spcBef>
          <a:spcPct val="0"/>
        </a:spcBef>
        <a:spcAft>
          <a:spcPct val="0"/>
        </a:spcAft>
        <a:defRPr sz="4750" b="1">
          <a:solidFill>
            <a:schemeClr val="bg1"/>
          </a:solidFill>
          <a:latin typeface="Arial" charset="0"/>
          <a:ea typeface="ＭＳ Ｐゴシック" charset="0"/>
        </a:defRPr>
      </a:lvl8pPr>
      <a:lvl9pPr marL="2176947" algn="ctr" rtl="0" eaLnBrk="0" fontAlgn="base" hangingPunct="0">
        <a:spcBef>
          <a:spcPct val="0"/>
        </a:spcBef>
        <a:spcAft>
          <a:spcPct val="0"/>
        </a:spcAft>
        <a:defRPr sz="4750" b="1">
          <a:solidFill>
            <a:schemeClr val="bg1"/>
          </a:solidFill>
          <a:latin typeface="Arial" charset="0"/>
          <a:ea typeface="ＭＳ Ｐゴシック" charset="0"/>
        </a:defRPr>
      </a:lvl9pPr>
    </p:titleStyle>
    <p:bodyStyle>
      <a:lvl1pPr marL="407442" indent="-407442" algn="l" rtl="0" eaLnBrk="0" fontAlgn="base" hangingPunct="0">
        <a:spcBef>
          <a:spcPct val="20000"/>
        </a:spcBef>
        <a:spcAft>
          <a:spcPct val="0"/>
        </a:spcAft>
        <a:buChar char="•"/>
        <a:defRPr sz="3333" b="1">
          <a:solidFill>
            <a:srgbClr val="437A94"/>
          </a:solidFill>
          <a:latin typeface="+mn-lt"/>
          <a:ea typeface="MS PGothic" panose="020B0600070205080204" pitchFamily="34" charset="-128"/>
          <a:cs typeface="ＭＳ Ｐゴシック" charset="0"/>
        </a:defRPr>
      </a:lvl1pPr>
      <a:lvl2pPr marL="883673" indent="-339976"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2pPr>
      <a:lvl3pPr marL="1359904" indent="-271187"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3pPr>
      <a:lvl4pPr marL="1903601" indent="-271187"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4pPr>
      <a:lvl5pPr marL="2448621" indent="-271187" algn="l" rtl="0" eaLnBrk="0" fontAlgn="base" hangingPunct="0">
        <a:spcBef>
          <a:spcPct val="20000"/>
        </a:spcBef>
        <a:spcAft>
          <a:spcPct val="0"/>
        </a:spcAft>
        <a:buChar char="»"/>
        <a:defRPr sz="3333" b="1">
          <a:solidFill>
            <a:srgbClr val="437A94"/>
          </a:solidFill>
          <a:latin typeface="+mn-lt"/>
          <a:ea typeface="MS PGothic" panose="020B0600070205080204" pitchFamily="34" charset="-128"/>
        </a:defRPr>
      </a:lvl5pPr>
      <a:lvl6pPr marL="2993302" indent="-272118" algn="l" rtl="0" eaLnBrk="0" fontAlgn="base" hangingPunct="0">
        <a:spcBef>
          <a:spcPct val="20000"/>
        </a:spcBef>
        <a:spcAft>
          <a:spcPct val="0"/>
        </a:spcAft>
        <a:buChar char="»"/>
        <a:defRPr sz="3333" b="1">
          <a:solidFill>
            <a:srgbClr val="000A96"/>
          </a:solidFill>
          <a:latin typeface="+mn-lt"/>
          <a:ea typeface="+mn-ea"/>
        </a:defRPr>
      </a:lvl6pPr>
      <a:lvl7pPr marL="3537538" indent="-272118" algn="l" rtl="0" eaLnBrk="0" fontAlgn="base" hangingPunct="0">
        <a:spcBef>
          <a:spcPct val="20000"/>
        </a:spcBef>
        <a:spcAft>
          <a:spcPct val="0"/>
        </a:spcAft>
        <a:buChar char="»"/>
        <a:defRPr sz="3333" b="1">
          <a:solidFill>
            <a:srgbClr val="000A96"/>
          </a:solidFill>
          <a:latin typeface="+mn-lt"/>
          <a:ea typeface="+mn-ea"/>
        </a:defRPr>
      </a:lvl7pPr>
      <a:lvl8pPr marL="4081776" indent="-272118" algn="l" rtl="0" eaLnBrk="0" fontAlgn="base" hangingPunct="0">
        <a:spcBef>
          <a:spcPct val="20000"/>
        </a:spcBef>
        <a:spcAft>
          <a:spcPct val="0"/>
        </a:spcAft>
        <a:buChar char="»"/>
        <a:defRPr sz="3333" b="1">
          <a:solidFill>
            <a:srgbClr val="000A96"/>
          </a:solidFill>
          <a:latin typeface="+mn-lt"/>
          <a:ea typeface="+mn-ea"/>
        </a:defRPr>
      </a:lvl8pPr>
      <a:lvl9pPr marL="4626012" indent="-272118" algn="l" rtl="0" eaLnBrk="0" fontAlgn="base" hangingPunct="0">
        <a:spcBef>
          <a:spcPct val="20000"/>
        </a:spcBef>
        <a:spcAft>
          <a:spcPct val="0"/>
        </a:spcAft>
        <a:buChar char="»"/>
        <a:defRPr sz="3333" b="1">
          <a:solidFill>
            <a:srgbClr val="000A96"/>
          </a:solidFill>
          <a:latin typeface="+mn-lt"/>
          <a:ea typeface="+mn-ea"/>
        </a:defRPr>
      </a:lvl9pPr>
    </p:bodyStyle>
    <p:otherStyle>
      <a:defPPr>
        <a:defRPr lang="en-US"/>
      </a:defPPr>
      <a:lvl1pPr marL="0" algn="l" defTabSz="544237" rtl="0" eaLnBrk="1" latinLnBrk="0" hangingPunct="1">
        <a:defRPr sz="2167" kern="1200">
          <a:solidFill>
            <a:schemeClr val="tx1"/>
          </a:solidFill>
          <a:latin typeface="+mn-lt"/>
          <a:ea typeface="+mn-ea"/>
          <a:cs typeface="+mn-cs"/>
        </a:defRPr>
      </a:lvl1pPr>
      <a:lvl2pPr marL="544237" algn="l" defTabSz="544237" rtl="0" eaLnBrk="1" latinLnBrk="0" hangingPunct="1">
        <a:defRPr sz="2167" kern="1200">
          <a:solidFill>
            <a:schemeClr val="tx1"/>
          </a:solidFill>
          <a:latin typeface="+mn-lt"/>
          <a:ea typeface="+mn-ea"/>
          <a:cs typeface="+mn-cs"/>
        </a:defRPr>
      </a:lvl2pPr>
      <a:lvl3pPr marL="1088473" algn="l" defTabSz="544237" rtl="0" eaLnBrk="1" latinLnBrk="0" hangingPunct="1">
        <a:defRPr sz="2167" kern="1200">
          <a:solidFill>
            <a:schemeClr val="tx1"/>
          </a:solidFill>
          <a:latin typeface="+mn-lt"/>
          <a:ea typeface="+mn-ea"/>
          <a:cs typeface="+mn-cs"/>
        </a:defRPr>
      </a:lvl3pPr>
      <a:lvl4pPr marL="1632711" algn="l" defTabSz="544237" rtl="0" eaLnBrk="1" latinLnBrk="0" hangingPunct="1">
        <a:defRPr sz="2167" kern="1200">
          <a:solidFill>
            <a:schemeClr val="tx1"/>
          </a:solidFill>
          <a:latin typeface="+mn-lt"/>
          <a:ea typeface="+mn-ea"/>
          <a:cs typeface="+mn-cs"/>
        </a:defRPr>
      </a:lvl4pPr>
      <a:lvl5pPr marL="2176947" algn="l" defTabSz="544237" rtl="0" eaLnBrk="1" latinLnBrk="0" hangingPunct="1">
        <a:defRPr sz="2167" kern="1200">
          <a:solidFill>
            <a:schemeClr val="tx1"/>
          </a:solidFill>
          <a:latin typeface="+mn-lt"/>
          <a:ea typeface="+mn-ea"/>
          <a:cs typeface="+mn-cs"/>
        </a:defRPr>
      </a:lvl5pPr>
      <a:lvl6pPr marL="2721184" algn="l" defTabSz="544237" rtl="0" eaLnBrk="1" latinLnBrk="0" hangingPunct="1">
        <a:defRPr sz="2167" kern="1200">
          <a:solidFill>
            <a:schemeClr val="tx1"/>
          </a:solidFill>
          <a:latin typeface="+mn-lt"/>
          <a:ea typeface="+mn-ea"/>
          <a:cs typeface="+mn-cs"/>
        </a:defRPr>
      </a:lvl6pPr>
      <a:lvl7pPr marL="3265420" algn="l" defTabSz="544237" rtl="0" eaLnBrk="1" latinLnBrk="0" hangingPunct="1">
        <a:defRPr sz="2167" kern="1200">
          <a:solidFill>
            <a:schemeClr val="tx1"/>
          </a:solidFill>
          <a:latin typeface="+mn-lt"/>
          <a:ea typeface="+mn-ea"/>
          <a:cs typeface="+mn-cs"/>
        </a:defRPr>
      </a:lvl7pPr>
      <a:lvl8pPr marL="3809657" algn="l" defTabSz="544237" rtl="0" eaLnBrk="1" latinLnBrk="0" hangingPunct="1">
        <a:defRPr sz="2167" kern="1200">
          <a:solidFill>
            <a:schemeClr val="tx1"/>
          </a:solidFill>
          <a:latin typeface="+mn-lt"/>
          <a:ea typeface="+mn-ea"/>
          <a:cs typeface="+mn-cs"/>
        </a:defRPr>
      </a:lvl8pPr>
      <a:lvl9pPr marL="4353894" algn="l" defTabSz="544237" rtl="0" eaLnBrk="1" latinLnBrk="0" hangingPunct="1">
        <a:defRPr sz="2167"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sun.wmf"/>
          <p:cNvPicPr>
            <a:picLocks noChangeAspect="1"/>
          </p:cNvPicPr>
          <p:nvPr/>
        </p:nvPicPr>
        <p:blipFill rotWithShape="1">
          <a:blip r:embed="rId13" cstate="print">
            <a:duotone>
              <a:schemeClr val="accent6">
                <a:shade val="45000"/>
                <a:satMod val="135000"/>
              </a:schemeClr>
              <a:prstClr val="white"/>
            </a:duotone>
            <a:extLst>
              <a:ext uri="{28A0092B-C50C-407E-A947-70E740481C1C}">
                <a14:useLocalDpi xmlns:a14="http://schemas.microsoft.com/office/drawing/2010/main" val="0"/>
              </a:ext>
            </a:extLst>
          </a:blip>
          <a:srcRect l="48858" t="47226" r="-6053" b="-4167"/>
          <a:stretch/>
        </p:blipFill>
        <p:spPr>
          <a:xfrm>
            <a:off x="6017" y="1"/>
            <a:ext cx="2565121" cy="1967203"/>
          </a:xfrm>
          <a:prstGeom prst="rect">
            <a:avLst/>
          </a:prstGeom>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8CDF4E2-EADF-4933-A0B3-42D34FCE18DF}" type="datetimeFigureOut">
              <a:rPr lang="en-US"/>
              <a:pPr/>
              <a:t>10/4/2022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91D47FFD-8F58-408F-877C-FE2EF28C484A}" type="slidenum">
              <a:rPr lang="en-US"/>
              <a:pPr/>
              <a:t>‹#›</a:t>
            </a:fld>
            <a:endParaRPr lang="en-US"/>
          </a:p>
        </p:txBody>
      </p:sp>
      <p:sp>
        <p:nvSpPr>
          <p:cNvPr id="7" name="Date Placeholder 3"/>
          <p:cNvSpPr txBox="1">
            <a:spLocks/>
          </p:cNvSpPr>
          <p:nvPr/>
        </p:nvSpPr>
        <p:spPr>
          <a:xfrm>
            <a:off x="609600" y="6356351"/>
            <a:ext cx="2844800" cy="365125"/>
          </a:xfrm>
          <a:prstGeom prst="rect">
            <a:avLst/>
          </a:prstGeom>
        </p:spPr>
        <p:txBody>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fontAlgn="base">
              <a:spcBef>
                <a:spcPct val="0"/>
              </a:spcBef>
              <a:spcAft>
                <a:spcPct val="0"/>
              </a:spcAft>
              <a:defRPr>
                <a:solidFill>
                  <a:schemeClr val="tx1"/>
                </a:solidFill>
                <a:latin typeface="Corbel" pitchFamily="34" charset="0"/>
                <a:ea typeface="MS PGothic" pitchFamily="34" charset="-128"/>
              </a:defRPr>
            </a:lvl6pPr>
            <a:lvl7pPr marL="2971800" indent="-228600" fontAlgn="base">
              <a:spcBef>
                <a:spcPct val="0"/>
              </a:spcBef>
              <a:spcAft>
                <a:spcPct val="0"/>
              </a:spcAft>
              <a:defRPr>
                <a:solidFill>
                  <a:schemeClr val="tx1"/>
                </a:solidFill>
                <a:latin typeface="Corbel" pitchFamily="34" charset="0"/>
                <a:ea typeface="MS PGothic" pitchFamily="34" charset="-128"/>
              </a:defRPr>
            </a:lvl7pPr>
            <a:lvl8pPr marL="3429000" indent="-228600" fontAlgn="base">
              <a:spcBef>
                <a:spcPct val="0"/>
              </a:spcBef>
              <a:spcAft>
                <a:spcPct val="0"/>
              </a:spcAft>
              <a:defRPr>
                <a:solidFill>
                  <a:schemeClr val="tx1"/>
                </a:solidFill>
                <a:latin typeface="Corbel" pitchFamily="34" charset="0"/>
                <a:ea typeface="MS PGothic" pitchFamily="34" charset="-128"/>
              </a:defRPr>
            </a:lvl8pPr>
            <a:lvl9pPr marL="3886200" indent="-228600" fontAlgn="base">
              <a:spcBef>
                <a:spcPct val="0"/>
              </a:spcBef>
              <a:spcAft>
                <a:spcPct val="0"/>
              </a:spcAft>
              <a:defRPr>
                <a:solidFill>
                  <a:schemeClr val="tx1"/>
                </a:solidFill>
                <a:latin typeface="Corbel" pitchFamily="34" charset="0"/>
                <a:ea typeface="MS PGothic" pitchFamily="34" charset="-128"/>
              </a:defRPr>
            </a:lvl9pPr>
          </a:lstStyle>
          <a:p>
            <a:fld id="{ED07C049-25E7-4E14-A61A-2BA5B3DD9B18}" type="datetime1">
              <a:rPr lang="en-US" sz="1800"/>
              <a:pPr/>
              <a:t>10/4/2022</a:t>
            </a:fld>
            <a:endParaRPr lang="en-US" sz="1800"/>
          </a:p>
        </p:txBody>
      </p:sp>
      <p:sp>
        <p:nvSpPr>
          <p:cNvPr id="8" name="Slide Number Placeholder 5"/>
          <p:cNvSpPr txBox="1">
            <a:spLocks/>
          </p:cNvSpPr>
          <p:nvPr/>
        </p:nvSpPr>
        <p:spPr>
          <a:xfrm>
            <a:off x="8737600" y="6356351"/>
            <a:ext cx="2844800" cy="365125"/>
          </a:xfrm>
          <a:prstGeom prst="rect">
            <a:avLst/>
          </a:prstGeom>
        </p:spPr>
        <p:txBody>
          <a:bodyPr/>
          <a:lstStyle>
            <a:lvl1pPr>
              <a:defRPr>
                <a:solidFill>
                  <a:schemeClr val="tx1"/>
                </a:solidFill>
                <a:latin typeface="Corbel" pitchFamily="34" charset="0"/>
                <a:ea typeface="MS PGothic" pitchFamily="34" charset="-128"/>
              </a:defRPr>
            </a:lvl1pPr>
            <a:lvl2pPr marL="742950" indent="-285750">
              <a:defRPr>
                <a:solidFill>
                  <a:schemeClr val="tx1"/>
                </a:solidFill>
                <a:latin typeface="Corbel" pitchFamily="34" charset="0"/>
                <a:ea typeface="MS PGothic" pitchFamily="34" charset="-128"/>
              </a:defRPr>
            </a:lvl2pPr>
            <a:lvl3pPr marL="1143000" indent="-228600">
              <a:defRPr>
                <a:solidFill>
                  <a:schemeClr val="tx1"/>
                </a:solidFill>
                <a:latin typeface="Corbel" pitchFamily="34" charset="0"/>
                <a:ea typeface="MS PGothic" pitchFamily="34" charset="-128"/>
              </a:defRPr>
            </a:lvl3pPr>
            <a:lvl4pPr marL="1600200" indent="-228600">
              <a:defRPr>
                <a:solidFill>
                  <a:schemeClr val="tx1"/>
                </a:solidFill>
                <a:latin typeface="Corbel" pitchFamily="34" charset="0"/>
                <a:ea typeface="MS PGothic" pitchFamily="34" charset="-128"/>
              </a:defRPr>
            </a:lvl4pPr>
            <a:lvl5pPr marL="2057400" indent="-228600">
              <a:defRPr>
                <a:solidFill>
                  <a:schemeClr val="tx1"/>
                </a:solidFill>
                <a:latin typeface="Corbel" pitchFamily="34" charset="0"/>
                <a:ea typeface="MS PGothic" pitchFamily="34" charset="-128"/>
              </a:defRPr>
            </a:lvl5pPr>
            <a:lvl6pPr marL="2514600" indent="-228600" fontAlgn="base">
              <a:spcBef>
                <a:spcPct val="0"/>
              </a:spcBef>
              <a:spcAft>
                <a:spcPct val="0"/>
              </a:spcAft>
              <a:defRPr>
                <a:solidFill>
                  <a:schemeClr val="tx1"/>
                </a:solidFill>
                <a:latin typeface="Corbel" pitchFamily="34" charset="0"/>
                <a:ea typeface="MS PGothic" pitchFamily="34" charset="-128"/>
              </a:defRPr>
            </a:lvl6pPr>
            <a:lvl7pPr marL="2971800" indent="-228600" fontAlgn="base">
              <a:spcBef>
                <a:spcPct val="0"/>
              </a:spcBef>
              <a:spcAft>
                <a:spcPct val="0"/>
              </a:spcAft>
              <a:defRPr>
                <a:solidFill>
                  <a:schemeClr val="tx1"/>
                </a:solidFill>
                <a:latin typeface="Corbel" pitchFamily="34" charset="0"/>
                <a:ea typeface="MS PGothic" pitchFamily="34" charset="-128"/>
              </a:defRPr>
            </a:lvl7pPr>
            <a:lvl8pPr marL="3429000" indent="-228600" fontAlgn="base">
              <a:spcBef>
                <a:spcPct val="0"/>
              </a:spcBef>
              <a:spcAft>
                <a:spcPct val="0"/>
              </a:spcAft>
              <a:defRPr>
                <a:solidFill>
                  <a:schemeClr val="tx1"/>
                </a:solidFill>
                <a:latin typeface="Corbel" pitchFamily="34" charset="0"/>
                <a:ea typeface="MS PGothic" pitchFamily="34" charset="-128"/>
              </a:defRPr>
            </a:lvl8pPr>
            <a:lvl9pPr marL="3886200" indent="-228600" fontAlgn="base">
              <a:spcBef>
                <a:spcPct val="0"/>
              </a:spcBef>
              <a:spcAft>
                <a:spcPct val="0"/>
              </a:spcAft>
              <a:defRPr>
                <a:solidFill>
                  <a:schemeClr val="tx1"/>
                </a:solidFill>
                <a:latin typeface="Corbel" pitchFamily="34" charset="0"/>
                <a:ea typeface="MS PGothic" pitchFamily="34" charset="-128"/>
              </a:defRPr>
            </a:lvl9pPr>
          </a:lstStyle>
          <a:p>
            <a:fld id="{9958126D-AEB5-4769-A4CD-8442E296AF2F}" type="slidenum">
              <a:rPr lang="en-US" sz="1800"/>
              <a:pPr/>
              <a:t>‹#›</a:t>
            </a:fld>
            <a:endParaRPr lang="en-US" sz="1800"/>
          </a:p>
        </p:txBody>
      </p:sp>
      <p:pic>
        <p:nvPicPr>
          <p:cNvPr id="1034" name="Picture 8" descr="Wave8.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117" y="5607051"/>
            <a:ext cx="12189883"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Wave8.png"/>
          <p:cNvPicPr>
            <a:picLocks noChangeAspect="1"/>
          </p:cNvPicPr>
          <p:nvPr/>
        </p:nvPicPr>
        <p:blipFill>
          <a:blip r:embed="rId15" cstate="print">
            <a:duotone>
              <a:schemeClr val="bg2">
                <a:shade val="45000"/>
                <a:satMod val="135000"/>
              </a:schemeClr>
              <a:prstClr val="white"/>
            </a:duotone>
            <a:lum bright="53000"/>
          </a:blip>
          <a:stretch>
            <a:fillRect/>
          </a:stretch>
        </p:blipFill>
        <p:spPr>
          <a:xfrm>
            <a:off x="6017" y="5127250"/>
            <a:ext cx="12188993" cy="1200958"/>
          </a:xfrm>
          <a:prstGeom prst="rect">
            <a:avLst/>
          </a:prstGeom>
        </p:spPr>
      </p:pic>
      <p:pic>
        <p:nvPicPr>
          <p:cNvPr id="11" name="Picture 10" descr="Wave8.png"/>
          <p:cNvPicPr>
            <a:picLocks noChangeAspect="1"/>
          </p:cNvPicPr>
          <p:nvPr/>
        </p:nvPicPr>
        <p:blipFill>
          <a:blip r:embed="rId15" cstate="print">
            <a:duotone>
              <a:prstClr val="black"/>
              <a:schemeClr val="accent5">
                <a:tint val="45000"/>
                <a:satMod val="400000"/>
              </a:schemeClr>
            </a:duotone>
          </a:blip>
          <a:stretch>
            <a:fillRect/>
          </a:stretch>
        </p:blipFill>
        <p:spPr>
          <a:xfrm>
            <a:off x="-3009" y="5727729"/>
            <a:ext cx="12188993" cy="1200958"/>
          </a:xfrm>
          <a:prstGeom prst="rect">
            <a:avLst/>
          </a:prstGeom>
        </p:spPr>
      </p:pic>
      <p:pic>
        <p:nvPicPr>
          <p:cNvPr id="12" name="Picture 11" descr="Wave10.png"/>
          <p:cNvPicPr>
            <a:picLocks noChangeAspect="1"/>
          </p:cNvPicPr>
          <p:nvPr/>
        </p:nvPicPr>
        <p:blipFill>
          <a:blip r:embed="rId16">
            <a:duotone>
              <a:prstClr val="black"/>
              <a:schemeClr val="accent5">
                <a:tint val="45000"/>
                <a:satMod val="400000"/>
              </a:schemeClr>
            </a:duotone>
          </a:blip>
          <a:stretch>
            <a:fillRect/>
          </a:stretch>
        </p:blipFill>
        <p:spPr>
          <a:xfrm>
            <a:off x="6015" y="5410632"/>
            <a:ext cx="12188995" cy="945719"/>
          </a:xfrm>
          <a:prstGeom prst="rect">
            <a:avLst/>
          </a:prstGeom>
        </p:spPr>
      </p:pic>
      <p:pic>
        <p:nvPicPr>
          <p:cNvPr id="1038" name="Picture 12" descr="Wave11.png"/>
          <p:cNvPicPr>
            <a:picLocks noChangeAspect="1"/>
          </p:cNvPicPr>
          <p:nvPr/>
        </p:nvPicPr>
        <p:blipFill>
          <a:blip r:embed="rId17">
            <a:lum bright="70000" contrast="-70000"/>
            <a:extLst>
              <a:ext uri="{28A0092B-C50C-407E-A947-70E740481C1C}">
                <a14:useLocalDpi xmlns:a14="http://schemas.microsoft.com/office/drawing/2010/main" val="0"/>
              </a:ext>
            </a:extLst>
          </a:blip>
          <a:srcRect/>
          <a:stretch>
            <a:fillRect/>
          </a:stretch>
        </p:blipFill>
        <p:spPr bwMode="auto">
          <a:xfrm>
            <a:off x="-2118" y="5284789"/>
            <a:ext cx="12185651"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3" descr="SEDNET_logo_NoText_medium.jpg.jpe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9783234" y="147639"/>
            <a:ext cx="2190751"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55302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1" fontAlgn="base" hangingPunct="1">
        <a:spcBef>
          <a:spcPct val="0"/>
        </a:spcBef>
        <a:spcAft>
          <a:spcPct val="0"/>
        </a:spcAft>
        <a:defRPr sz="4400" kern="1200">
          <a:solidFill>
            <a:srgbClr val="00596A"/>
          </a:solidFill>
          <a:latin typeface="+mj-lt"/>
          <a:ea typeface="MS PGothic" pitchFamily="34" charset="-128"/>
          <a:cs typeface="+mj-cs"/>
        </a:defRPr>
      </a:lvl1pPr>
      <a:lvl2pPr algn="ctr" rtl="0" eaLnBrk="1" fontAlgn="base" hangingPunct="1">
        <a:spcBef>
          <a:spcPct val="0"/>
        </a:spcBef>
        <a:spcAft>
          <a:spcPct val="0"/>
        </a:spcAft>
        <a:defRPr sz="4400">
          <a:solidFill>
            <a:srgbClr val="00596A"/>
          </a:solidFill>
          <a:latin typeface="Corbel" pitchFamily="34" charset="0"/>
          <a:ea typeface="MS PGothic" pitchFamily="34" charset="-128"/>
        </a:defRPr>
      </a:lvl2pPr>
      <a:lvl3pPr algn="ctr" rtl="0" eaLnBrk="1" fontAlgn="base" hangingPunct="1">
        <a:spcBef>
          <a:spcPct val="0"/>
        </a:spcBef>
        <a:spcAft>
          <a:spcPct val="0"/>
        </a:spcAft>
        <a:defRPr sz="4400">
          <a:solidFill>
            <a:srgbClr val="00596A"/>
          </a:solidFill>
          <a:latin typeface="Corbel" pitchFamily="34" charset="0"/>
          <a:ea typeface="MS PGothic" pitchFamily="34" charset="-128"/>
        </a:defRPr>
      </a:lvl3pPr>
      <a:lvl4pPr algn="ctr" rtl="0" eaLnBrk="1" fontAlgn="base" hangingPunct="1">
        <a:spcBef>
          <a:spcPct val="0"/>
        </a:spcBef>
        <a:spcAft>
          <a:spcPct val="0"/>
        </a:spcAft>
        <a:defRPr sz="4400">
          <a:solidFill>
            <a:srgbClr val="00596A"/>
          </a:solidFill>
          <a:latin typeface="Corbel" pitchFamily="34" charset="0"/>
          <a:ea typeface="MS PGothic" pitchFamily="34" charset="-128"/>
        </a:defRPr>
      </a:lvl4pPr>
      <a:lvl5pPr algn="ctr" rtl="0" eaLnBrk="1" fontAlgn="base" hangingPunct="1">
        <a:spcBef>
          <a:spcPct val="0"/>
        </a:spcBef>
        <a:spcAft>
          <a:spcPct val="0"/>
        </a:spcAft>
        <a:defRPr sz="4400">
          <a:solidFill>
            <a:srgbClr val="00596A"/>
          </a:solidFill>
          <a:latin typeface="Corbel" pitchFamily="34" charset="0"/>
          <a:ea typeface="MS PGothic" pitchFamily="34" charset="-128"/>
        </a:defRPr>
      </a:lvl5pPr>
      <a:lvl6pPr marL="457200" algn="ctr" rtl="0" eaLnBrk="1" fontAlgn="base" hangingPunct="1">
        <a:spcBef>
          <a:spcPct val="0"/>
        </a:spcBef>
        <a:spcAft>
          <a:spcPct val="0"/>
        </a:spcAft>
        <a:defRPr sz="4400">
          <a:solidFill>
            <a:srgbClr val="00596A"/>
          </a:solidFill>
          <a:latin typeface="Corbel" pitchFamily="34" charset="0"/>
          <a:ea typeface="MS PGothic" pitchFamily="34" charset="-128"/>
        </a:defRPr>
      </a:lvl6pPr>
      <a:lvl7pPr marL="914400" algn="ctr" rtl="0" eaLnBrk="1" fontAlgn="base" hangingPunct="1">
        <a:spcBef>
          <a:spcPct val="0"/>
        </a:spcBef>
        <a:spcAft>
          <a:spcPct val="0"/>
        </a:spcAft>
        <a:defRPr sz="4400">
          <a:solidFill>
            <a:srgbClr val="00596A"/>
          </a:solidFill>
          <a:latin typeface="Corbel" pitchFamily="34" charset="0"/>
          <a:ea typeface="MS PGothic" pitchFamily="34" charset="-128"/>
        </a:defRPr>
      </a:lvl7pPr>
      <a:lvl8pPr marL="1371600" algn="ctr" rtl="0" eaLnBrk="1" fontAlgn="base" hangingPunct="1">
        <a:spcBef>
          <a:spcPct val="0"/>
        </a:spcBef>
        <a:spcAft>
          <a:spcPct val="0"/>
        </a:spcAft>
        <a:defRPr sz="4400">
          <a:solidFill>
            <a:srgbClr val="00596A"/>
          </a:solidFill>
          <a:latin typeface="Corbel" pitchFamily="34" charset="0"/>
          <a:ea typeface="MS PGothic" pitchFamily="34" charset="-128"/>
        </a:defRPr>
      </a:lvl8pPr>
      <a:lvl9pPr marL="1828800" algn="ctr" rtl="0" eaLnBrk="1" fontAlgn="base" hangingPunct="1">
        <a:spcBef>
          <a:spcPct val="0"/>
        </a:spcBef>
        <a:spcAft>
          <a:spcPct val="0"/>
        </a:spcAft>
        <a:defRPr sz="4400">
          <a:solidFill>
            <a:srgbClr val="00596A"/>
          </a:solidFill>
          <a:latin typeface="Corbel" pitchFamily="34" charset="0"/>
          <a:ea typeface="MS PGothic" pitchFamily="34" charset="-128"/>
        </a:defRPr>
      </a:lvl9pPr>
    </p:titleStyle>
    <p:bodyStyle>
      <a:lvl1pPr marL="342900" indent="-342900" algn="l" rtl="0" eaLnBrk="1" fontAlgn="base" hangingPunct="1">
        <a:spcBef>
          <a:spcPct val="20000"/>
        </a:spcBef>
        <a:spcAft>
          <a:spcPct val="0"/>
        </a:spcAft>
        <a:buClr>
          <a:srgbClr val="008000"/>
        </a:buClr>
        <a:buFont typeface="Arial" pitchFamily="34" charset="0"/>
        <a:buChar char="•"/>
        <a:defRPr sz="3200" kern="1200">
          <a:solidFill>
            <a:schemeClr val="tx1"/>
          </a:solidFill>
          <a:latin typeface="+mn-lt"/>
          <a:ea typeface="MS PGothic" pitchFamily="34" charset="-128"/>
          <a:cs typeface="+mn-cs"/>
        </a:defRPr>
      </a:lvl1pPr>
      <a:lvl2pPr marL="742950" indent="-285750" algn="l" rtl="0" eaLnBrk="1" fontAlgn="base" hangingPunct="1">
        <a:spcBef>
          <a:spcPct val="20000"/>
        </a:spcBef>
        <a:spcAft>
          <a:spcPct val="0"/>
        </a:spcAft>
        <a:buClr>
          <a:srgbClr val="008000"/>
        </a:buClr>
        <a:buFont typeface="Arial" pitchFamily="34" charset="0"/>
        <a:buChar char="–"/>
        <a:defRPr sz="2800" kern="1200">
          <a:solidFill>
            <a:schemeClr val="tx1"/>
          </a:solidFill>
          <a:latin typeface="+mn-lt"/>
          <a:ea typeface="MS PGothic" pitchFamily="34" charset="-128"/>
          <a:cs typeface="+mn-cs"/>
        </a:defRPr>
      </a:lvl2pPr>
      <a:lvl3pPr marL="1143000" indent="-228600" algn="l" rtl="0" eaLnBrk="1" fontAlgn="base" hangingPunct="1">
        <a:spcBef>
          <a:spcPct val="20000"/>
        </a:spcBef>
        <a:spcAft>
          <a:spcPct val="0"/>
        </a:spcAft>
        <a:buClr>
          <a:srgbClr val="008000"/>
        </a:buClr>
        <a:buFont typeface="Arial" pitchFamily="34" charset="0"/>
        <a:buChar char="•"/>
        <a:defRPr sz="2400" kern="1200">
          <a:solidFill>
            <a:schemeClr val="tx1"/>
          </a:solidFill>
          <a:latin typeface="+mn-lt"/>
          <a:ea typeface="MS PGothic" pitchFamily="34" charset="-128"/>
          <a:cs typeface="+mn-cs"/>
        </a:defRPr>
      </a:lvl3pPr>
      <a:lvl4pPr marL="1600200" indent="-228600" algn="l" rtl="0" eaLnBrk="1" fontAlgn="base" hangingPunct="1">
        <a:spcBef>
          <a:spcPct val="20000"/>
        </a:spcBef>
        <a:spcAft>
          <a:spcPct val="0"/>
        </a:spcAft>
        <a:buClr>
          <a:srgbClr val="008000"/>
        </a:buClr>
        <a:buFont typeface="Arial" pitchFamily="34" charset="0"/>
        <a:buChar char="–"/>
        <a:defRPr sz="2000" kern="1200">
          <a:solidFill>
            <a:schemeClr val="tx1"/>
          </a:solidFill>
          <a:latin typeface="+mn-lt"/>
          <a:ea typeface="MS PGothic" pitchFamily="34" charset="-128"/>
          <a:cs typeface="+mn-cs"/>
        </a:defRPr>
      </a:lvl4pPr>
      <a:lvl5pPr marL="2057400" indent="-228600" algn="l" rtl="0" eaLnBrk="1" fontAlgn="base" hangingPunct="1">
        <a:spcBef>
          <a:spcPct val="20000"/>
        </a:spcBef>
        <a:spcAft>
          <a:spcPct val="0"/>
        </a:spcAft>
        <a:buClr>
          <a:srgbClr val="008000"/>
        </a:buClr>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898F52-2787-4BA2-BBBC-9395E9F86D50}" type="datetimeFigureOut">
              <a:rPr lang="en-US" smtClean="0"/>
              <a:pPr/>
              <a:t>10/4/2022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725352636"/>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E27C1C-CAC2-42E2-8F5B-41AB3B41D5BF}" type="datetimeFigureOut">
              <a:rPr lang="en-US" smtClean="0"/>
              <a:t>10/4/2022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7ED6A-A5CA-453F-8D85-30DFA00BDFCD}" type="slidenum">
              <a:rPr lang="en-US" smtClean="0"/>
              <a:t>‹#›</a:t>
            </a:fld>
            <a:endParaRPr lang="en-US"/>
          </a:p>
        </p:txBody>
      </p:sp>
      <p:sp>
        <p:nvSpPr>
          <p:cNvPr id="7" name="Rectangle 6"/>
          <p:cNvSpPr/>
          <p:nvPr userDrawn="1"/>
        </p:nvSpPr>
        <p:spPr>
          <a:xfrm>
            <a:off x="0" y="5905500"/>
            <a:ext cx="12192000" cy="841375"/>
          </a:xfrm>
          <a:prstGeom prst="rect">
            <a:avLst/>
          </a:prstGeom>
          <a:solidFill>
            <a:srgbClr val="0055A6"/>
          </a:solidFill>
          <a:ln>
            <a:solidFill>
              <a:srgbClr val="0055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val="0"/>
              </a:ext>
            </a:extLst>
          </a:blip>
          <a:srcRect t="21797"/>
          <a:stretch/>
        </p:blipFill>
        <p:spPr>
          <a:xfrm>
            <a:off x="9994900" y="5849752"/>
            <a:ext cx="1371601" cy="970148"/>
          </a:xfrm>
          <a:prstGeom prst="rect">
            <a:avLst/>
          </a:prstGeom>
        </p:spPr>
      </p:pic>
      <p:pic>
        <p:nvPicPr>
          <p:cNvPr id="10" name="Picture 9"/>
          <p:cNvPicPr>
            <a:picLocks noChangeAspect="1"/>
          </p:cNvPicPr>
          <p:nvPr userDrawn="1"/>
        </p:nvPicPr>
        <p:blipFill rotWithShape="1">
          <a:blip r:embed="rId14" cstate="print">
            <a:extLst>
              <a:ext uri="{28A0092B-C50C-407E-A947-70E740481C1C}">
                <a14:useLocalDpi xmlns:a14="http://schemas.microsoft.com/office/drawing/2010/main" val="0"/>
              </a:ext>
            </a:extLst>
          </a:blip>
          <a:srcRect l="3953" t="15646" r="4078" b="16986"/>
          <a:stretch/>
        </p:blipFill>
        <p:spPr>
          <a:xfrm>
            <a:off x="828148" y="5859179"/>
            <a:ext cx="5111147" cy="927384"/>
          </a:xfrm>
          <a:prstGeom prst="rect">
            <a:avLst/>
          </a:prstGeom>
        </p:spPr>
      </p:pic>
    </p:spTree>
    <p:extLst>
      <p:ext uri="{BB962C8B-B14F-4D97-AF65-F5344CB8AC3E}">
        <p14:creationId xmlns:p14="http://schemas.microsoft.com/office/powerpoint/2010/main" val="2591407073"/>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l" defTabSz="914400" rtl="0" eaLnBrk="1" latinLnBrk="0" hangingPunct="1">
        <a:lnSpc>
          <a:spcPct val="90000"/>
        </a:lnSpc>
        <a:spcBef>
          <a:spcPct val="0"/>
        </a:spcBef>
        <a:buNone/>
        <a:defRPr sz="4400" kern="1200">
          <a:solidFill>
            <a:schemeClr val="tx1"/>
          </a:solidFill>
          <a:latin typeface="Meta" panose="0200050306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1" y="0"/>
            <a:ext cx="12192000" cy="1368552"/>
          </a:xfrm>
          <a:prstGeom prst="rect">
            <a:avLst/>
          </a:prstGeom>
          <a:pattFill prst="wdDnDiag">
            <a:fgClr>
              <a:srgbClr val="DAEFF2"/>
            </a:fgClr>
            <a:bgClr>
              <a:schemeClr val="bg1"/>
            </a:bgClr>
          </a:pattFill>
          <a:ln w="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effectLst>
                <a:innerShdw blurRad="63500" dist="50800" dir="18900000">
                  <a:prstClr val="black">
                    <a:alpha val="50000"/>
                  </a:prstClr>
                </a:innerShdw>
              </a:effectLst>
            </a:endParaRPr>
          </a:p>
        </p:txBody>
      </p:sp>
      <p:sp>
        <p:nvSpPr>
          <p:cNvPr id="7" name="Rectangle 6"/>
          <p:cNvSpPr/>
          <p:nvPr/>
        </p:nvSpPr>
        <p:spPr>
          <a:xfrm>
            <a:off x="0" y="0"/>
            <a:ext cx="12192000" cy="1368552"/>
          </a:xfrm>
          <a:prstGeom prst="rect">
            <a:avLst/>
          </a:prstGeom>
          <a:gradFill>
            <a:gsLst>
              <a:gs pos="12000">
                <a:srgbClr val="FFFFFF">
                  <a:alpha val="75000"/>
                </a:srgbClr>
              </a:gs>
              <a:gs pos="80000">
                <a:schemeClr val="bg1">
                  <a:alpha val="50000"/>
                </a:schemeClr>
              </a:gs>
              <a:gs pos="100000">
                <a:schemeClr val="bg1">
                  <a:alpha val="5000"/>
                </a:schemeClr>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1524000" y="182881"/>
            <a:ext cx="10058400" cy="11116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828807"/>
            <a:ext cx="10972800" cy="4297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2"/>
                </a:solidFill>
              </a:defRPr>
            </a:lvl1pPr>
          </a:lstStyle>
          <a:p>
            <a:pPr>
              <a:defRPr/>
            </a:pPr>
            <a:fld id="{CB32BD18-14AE-4F94-8B5E-EAE1E201639D}" type="datetime1">
              <a:rPr lang="en-US" smtClean="0"/>
              <a:t>10/4/2022</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2"/>
                </a:solidFill>
              </a:defRPr>
            </a:lvl1pPr>
          </a:lstStyle>
          <a:p>
            <a:pPr>
              <a:defRPr/>
            </a:pPr>
            <a:r>
              <a:rPr lang="en-US"/>
              <a:t>DRAFT PRESENTATION</a:t>
            </a:r>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2"/>
                </a:solidFill>
              </a:defRPr>
            </a:lvl1pPr>
          </a:lstStyle>
          <a:p>
            <a:pPr>
              <a:defRPr/>
            </a:pPr>
            <a:fld id="{F1788E18-50B5-4656-91D0-E21E559279F5}" type="slidenum">
              <a:rPr lang="en-US" smtClean="0"/>
              <a:pPr>
                <a:defRPr/>
              </a:pPr>
              <a:t>‹#›</a:t>
            </a:fld>
            <a:endParaRPr lang="en-US"/>
          </a:p>
        </p:txBody>
      </p:sp>
      <p:sp>
        <p:nvSpPr>
          <p:cNvPr id="9" name="Rectangle 8"/>
          <p:cNvSpPr/>
          <p:nvPr/>
        </p:nvSpPr>
        <p:spPr>
          <a:xfrm>
            <a:off x="0" y="1368552"/>
            <a:ext cx="12192000" cy="149352"/>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2" descr="E:\7.2012\My Photos\Logos\DOH Logos\NEW DOH Logo.bmp"/>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4807" y="365761"/>
            <a:ext cx="914399" cy="73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91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hf sldNum="0" hdr="0" dt="0"/>
  <p:txStyles>
    <p:titleStyle>
      <a:lvl1pPr algn="ctr" defTabSz="914400" rtl="0" eaLnBrk="1" latinLnBrk="0" hangingPunct="1">
        <a:spcBef>
          <a:spcPct val="0"/>
        </a:spcBef>
        <a:buNone/>
        <a:defRPr sz="4400" b="1" kern="1200" cap="none" spc="0">
          <a:ln w="18415" cmpd="sng">
            <a:noFill/>
            <a:prstDash val="solid"/>
          </a:ln>
          <a:solidFill>
            <a:schemeClr val="accent2"/>
          </a:solidFill>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75000"/>
        <a:buFont typeface="Wingdings" pitchFamily="2" charset="2"/>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itchFamily="2" charset="2"/>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403123-A2A9-4386-9EDB-BE557355F134}" type="datetimeFigureOut">
              <a:rPr lang="en-US" smtClean="0"/>
              <a:pPr>
                <a:defRPr/>
              </a:pPr>
              <a:t>10/4/2022</a:t>
            </a:fld>
            <a:endParaRPr lang="en-US"/>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a:defRPr/>
            </a:pPr>
            <a:fld id="{38ACFA97-FB6A-4C33-8BEF-228ECD93346D}" type="slidenum">
              <a:rPr lang="en-US" altLang="en-US" smtClean="0"/>
              <a:pPr>
                <a:defRPr/>
              </a:pPr>
              <a:t>‹#›</a:t>
            </a:fld>
            <a:endParaRPr lang="en-US" altLang="en-US"/>
          </a:p>
        </p:txBody>
      </p:sp>
    </p:spTree>
    <p:extLst>
      <p:ext uri="{BB962C8B-B14F-4D97-AF65-F5344CB8AC3E}">
        <p14:creationId xmlns:p14="http://schemas.microsoft.com/office/powerpoint/2010/main" val="41369753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2050" name="Group 35">
            <a:extLst>
              <a:ext uri="{FF2B5EF4-FFF2-40B4-BE49-F238E27FC236}">
                <a16:creationId xmlns:a16="http://schemas.microsoft.com/office/drawing/2014/main" id="{C62087B2-808E-82B0-3A43-8ABFE82AE15C}"/>
              </a:ext>
            </a:extLst>
          </p:cNvPr>
          <p:cNvGrpSpPr>
            <a:grpSpLocks/>
          </p:cNvGrpSpPr>
          <p:nvPr/>
        </p:nvGrpSpPr>
        <p:grpSpPr bwMode="auto">
          <a:xfrm>
            <a:off x="0" y="228601"/>
            <a:ext cx="2641600" cy="6638925"/>
            <a:chOff x="2487613" y="285750"/>
            <a:chExt cx="2428875" cy="5654676"/>
          </a:xfrm>
        </p:grpSpPr>
        <p:sp>
          <p:nvSpPr>
            <p:cNvPr id="2070" name="Freeform 11">
              <a:extLst>
                <a:ext uri="{FF2B5EF4-FFF2-40B4-BE49-F238E27FC236}">
                  <a16:creationId xmlns:a16="http://schemas.microsoft.com/office/drawing/2014/main" id="{1082BDD3-1C5B-77FB-B898-1966A984BBC2}"/>
                </a:ext>
              </a:extLst>
            </p:cNvPr>
            <p:cNvSpPr>
              <a:spLocks/>
            </p:cNvSpPr>
            <p:nvPr/>
          </p:nvSpPr>
          <p:spPr bwMode="auto">
            <a:xfrm>
              <a:off x="2487613" y="2284413"/>
              <a:ext cx="85725" cy="533400"/>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1" name="Freeform 12">
              <a:extLst>
                <a:ext uri="{FF2B5EF4-FFF2-40B4-BE49-F238E27FC236}">
                  <a16:creationId xmlns:a16="http://schemas.microsoft.com/office/drawing/2014/main" id="{91322606-3B32-5BAF-3274-6ED912970E2D}"/>
                </a:ext>
              </a:extLst>
            </p:cNvPr>
            <p:cNvSpPr>
              <a:spLocks/>
            </p:cNvSpPr>
            <p:nvPr/>
          </p:nvSpPr>
          <p:spPr bwMode="auto">
            <a:xfrm>
              <a:off x="2597151" y="2779713"/>
              <a:ext cx="550863" cy="1978025"/>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2" name="Freeform 13">
              <a:extLst>
                <a:ext uri="{FF2B5EF4-FFF2-40B4-BE49-F238E27FC236}">
                  <a16:creationId xmlns:a16="http://schemas.microsoft.com/office/drawing/2014/main" id="{E74D04B0-316E-B48A-3B4F-8BC822C4FA8F}"/>
                </a:ext>
              </a:extLst>
            </p:cNvPr>
            <p:cNvSpPr>
              <a:spLocks/>
            </p:cNvSpPr>
            <p:nvPr/>
          </p:nvSpPr>
          <p:spPr bwMode="auto">
            <a:xfrm>
              <a:off x="3175001" y="4730750"/>
              <a:ext cx="519113" cy="1209675"/>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3" name="Freeform 14">
              <a:extLst>
                <a:ext uri="{FF2B5EF4-FFF2-40B4-BE49-F238E27FC236}">
                  <a16:creationId xmlns:a16="http://schemas.microsoft.com/office/drawing/2014/main" id="{49B28375-8A89-EA3F-B6BD-E1B63CAA8B50}"/>
                </a:ext>
              </a:extLst>
            </p:cNvPr>
            <p:cNvSpPr>
              <a:spLocks/>
            </p:cNvSpPr>
            <p:nvPr/>
          </p:nvSpPr>
          <p:spPr bwMode="auto">
            <a:xfrm>
              <a:off x="3305176" y="5630863"/>
              <a:ext cx="146050" cy="309563"/>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4" name="Freeform 15">
              <a:extLst>
                <a:ext uri="{FF2B5EF4-FFF2-40B4-BE49-F238E27FC236}">
                  <a16:creationId xmlns:a16="http://schemas.microsoft.com/office/drawing/2014/main" id="{3721BF41-A120-FACB-79BC-E5C676FB1A6C}"/>
                </a:ext>
              </a:extLst>
            </p:cNvPr>
            <p:cNvSpPr>
              <a:spLocks/>
            </p:cNvSpPr>
            <p:nvPr/>
          </p:nvSpPr>
          <p:spPr bwMode="auto">
            <a:xfrm>
              <a:off x="2573338" y="2817813"/>
              <a:ext cx="700088" cy="2835275"/>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5" name="Freeform 16">
              <a:extLst>
                <a:ext uri="{FF2B5EF4-FFF2-40B4-BE49-F238E27FC236}">
                  <a16:creationId xmlns:a16="http://schemas.microsoft.com/office/drawing/2014/main" id="{25FB9267-9FAA-0150-4B9D-403AE89AA5E4}"/>
                </a:ext>
              </a:extLst>
            </p:cNvPr>
            <p:cNvSpPr>
              <a:spLocks/>
            </p:cNvSpPr>
            <p:nvPr/>
          </p:nvSpPr>
          <p:spPr bwMode="auto">
            <a:xfrm>
              <a:off x="2506663" y="285750"/>
              <a:ext cx="90488" cy="2493963"/>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6" name="Freeform 17">
              <a:extLst>
                <a:ext uri="{FF2B5EF4-FFF2-40B4-BE49-F238E27FC236}">
                  <a16:creationId xmlns:a16="http://schemas.microsoft.com/office/drawing/2014/main" id="{D8312624-AA7B-53B2-4AF2-7645E1EB64DE}"/>
                </a:ext>
              </a:extLst>
            </p:cNvPr>
            <p:cNvSpPr>
              <a:spLocks/>
            </p:cNvSpPr>
            <p:nvPr/>
          </p:nvSpPr>
          <p:spPr bwMode="auto">
            <a:xfrm>
              <a:off x="2554288" y="2598738"/>
              <a:ext cx="66675" cy="420688"/>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7" name="Freeform 18">
              <a:extLst>
                <a:ext uri="{FF2B5EF4-FFF2-40B4-BE49-F238E27FC236}">
                  <a16:creationId xmlns:a16="http://schemas.microsoft.com/office/drawing/2014/main" id="{D187CDC2-16DF-C7DE-9B01-38C01EBB0BE5}"/>
                </a:ext>
              </a:extLst>
            </p:cNvPr>
            <p:cNvSpPr>
              <a:spLocks/>
            </p:cNvSpPr>
            <p:nvPr/>
          </p:nvSpPr>
          <p:spPr bwMode="auto">
            <a:xfrm>
              <a:off x="3143251" y="4757738"/>
              <a:ext cx="161925" cy="873125"/>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8" name="Freeform 19">
              <a:extLst>
                <a:ext uri="{FF2B5EF4-FFF2-40B4-BE49-F238E27FC236}">
                  <a16:creationId xmlns:a16="http://schemas.microsoft.com/office/drawing/2014/main" id="{DA456474-42E5-05CB-36BC-C4F63DFF2CDF}"/>
                </a:ext>
              </a:extLst>
            </p:cNvPr>
            <p:cNvSpPr>
              <a:spLocks/>
            </p:cNvSpPr>
            <p:nvPr/>
          </p:nvSpPr>
          <p:spPr bwMode="auto">
            <a:xfrm>
              <a:off x="3148013" y="1282700"/>
              <a:ext cx="1768475" cy="3448050"/>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79" name="Freeform 20">
              <a:extLst>
                <a:ext uri="{FF2B5EF4-FFF2-40B4-BE49-F238E27FC236}">
                  <a16:creationId xmlns:a16="http://schemas.microsoft.com/office/drawing/2014/main" id="{BDAAC774-CAA6-C06E-47E1-8D87B2A057E7}"/>
                </a:ext>
              </a:extLst>
            </p:cNvPr>
            <p:cNvSpPr>
              <a:spLocks/>
            </p:cNvSpPr>
            <p:nvPr/>
          </p:nvSpPr>
          <p:spPr bwMode="auto">
            <a:xfrm>
              <a:off x="3273426" y="5653088"/>
              <a:ext cx="138113" cy="287338"/>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80" name="Freeform 21">
              <a:extLst>
                <a:ext uri="{FF2B5EF4-FFF2-40B4-BE49-F238E27FC236}">
                  <a16:creationId xmlns:a16="http://schemas.microsoft.com/office/drawing/2014/main" id="{31BDC86A-C4F5-8CEC-FF30-E8582A5D91A4}"/>
                </a:ext>
              </a:extLst>
            </p:cNvPr>
            <p:cNvSpPr>
              <a:spLocks/>
            </p:cNvSpPr>
            <p:nvPr/>
          </p:nvSpPr>
          <p:spPr bwMode="auto">
            <a:xfrm>
              <a:off x="3143251" y="4656138"/>
              <a:ext cx="31750" cy="188913"/>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81" name="Freeform 22">
              <a:extLst>
                <a:ext uri="{FF2B5EF4-FFF2-40B4-BE49-F238E27FC236}">
                  <a16:creationId xmlns:a16="http://schemas.microsoft.com/office/drawing/2014/main" id="{BCFAEEA4-0861-9F31-F8D6-E6436BEFED3A}"/>
                </a:ext>
              </a:extLst>
            </p:cNvPr>
            <p:cNvSpPr>
              <a:spLocks/>
            </p:cNvSpPr>
            <p:nvPr/>
          </p:nvSpPr>
          <p:spPr bwMode="auto">
            <a:xfrm>
              <a:off x="3211513" y="5410200"/>
              <a:ext cx="203200" cy="530225"/>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2051" name="Group 48">
            <a:extLst>
              <a:ext uri="{FF2B5EF4-FFF2-40B4-BE49-F238E27FC236}">
                <a16:creationId xmlns:a16="http://schemas.microsoft.com/office/drawing/2014/main" id="{330A98F2-4FA0-E039-01A7-E8F158D11D24}"/>
              </a:ext>
            </a:extLst>
          </p:cNvPr>
          <p:cNvGrpSpPr>
            <a:grpSpLocks/>
          </p:cNvGrpSpPr>
          <p:nvPr/>
        </p:nvGrpSpPr>
        <p:grpSpPr bwMode="auto">
          <a:xfrm>
            <a:off x="27518" y="0"/>
            <a:ext cx="2603500" cy="6853238"/>
            <a:chOff x="6627813" y="195717"/>
            <a:chExt cx="1952625" cy="5678034"/>
          </a:xfrm>
        </p:grpSpPr>
        <p:sp>
          <p:nvSpPr>
            <p:cNvPr id="2058" name="Freeform 27">
              <a:extLst>
                <a:ext uri="{FF2B5EF4-FFF2-40B4-BE49-F238E27FC236}">
                  <a16:creationId xmlns:a16="http://schemas.microsoft.com/office/drawing/2014/main" id="{EFB5FB35-2851-0B3E-F53A-73B4F65F32F3}"/>
                </a:ext>
              </a:extLst>
            </p:cNvPr>
            <p:cNvSpPr>
              <a:spLocks/>
            </p:cNvSpPr>
            <p:nvPr/>
          </p:nvSpPr>
          <p:spPr bwMode="auto">
            <a:xfrm>
              <a:off x="6627813" y="195717"/>
              <a:ext cx="409575" cy="3646488"/>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59" name="Freeform 28">
              <a:extLst>
                <a:ext uri="{FF2B5EF4-FFF2-40B4-BE49-F238E27FC236}">
                  <a16:creationId xmlns:a16="http://schemas.microsoft.com/office/drawing/2014/main" id="{D055B35D-1D4C-DC6D-92E2-427C4BCF60B6}"/>
                </a:ext>
              </a:extLst>
            </p:cNvPr>
            <p:cNvSpPr>
              <a:spLocks/>
            </p:cNvSpPr>
            <p:nvPr/>
          </p:nvSpPr>
          <p:spPr bwMode="auto">
            <a:xfrm>
              <a:off x="7061201" y="3771900"/>
              <a:ext cx="350838" cy="1309688"/>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0" name="Freeform 29">
              <a:extLst>
                <a:ext uri="{FF2B5EF4-FFF2-40B4-BE49-F238E27FC236}">
                  <a16:creationId xmlns:a16="http://schemas.microsoft.com/office/drawing/2014/main" id="{BC787A6D-B63D-6569-ACDD-9B5DE0448B31}"/>
                </a:ext>
              </a:extLst>
            </p:cNvPr>
            <p:cNvSpPr>
              <a:spLocks/>
            </p:cNvSpPr>
            <p:nvPr/>
          </p:nvSpPr>
          <p:spPr bwMode="auto">
            <a:xfrm>
              <a:off x="7439026" y="5053013"/>
              <a:ext cx="357188" cy="82073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1" name="Freeform 30">
              <a:extLst>
                <a:ext uri="{FF2B5EF4-FFF2-40B4-BE49-F238E27FC236}">
                  <a16:creationId xmlns:a16="http://schemas.microsoft.com/office/drawing/2014/main" id="{B8199399-2381-3C6A-1522-6C4A837C9D5D}"/>
                </a:ext>
              </a:extLst>
            </p:cNvPr>
            <p:cNvSpPr>
              <a:spLocks/>
            </p:cNvSpPr>
            <p:nvPr/>
          </p:nvSpPr>
          <p:spPr bwMode="auto">
            <a:xfrm>
              <a:off x="7037388" y="3811588"/>
              <a:ext cx="457200" cy="1852613"/>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31">
              <a:extLst>
                <a:ext uri="{FF2B5EF4-FFF2-40B4-BE49-F238E27FC236}">
                  <a16:creationId xmlns:a16="http://schemas.microsoft.com/office/drawing/2014/main" id="{E7AA0022-AEE0-D2FD-8CCC-61C97E0CFFDD}"/>
                </a:ext>
              </a:extLst>
            </p:cNvPr>
            <p:cNvSpPr>
              <a:spLocks/>
            </p:cNvSpPr>
            <p:nvPr/>
          </p:nvSpPr>
          <p:spPr bwMode="auto">
            <a:xfrm>
              <a:off x="6992938" y="1263650"/>
              <a:ext cx="144463" cy="2508250"/>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3" name="Freeform 32">
              <a:extLst>
                <a:ext uri="{FF2B5EF4-FFF2-40B4-BE49-F238E27FC236}">
                  <a16:creationId xmlns:a16="http://schemas.microsoft.com/office/drawing/2014/main" id="{816D3765-682A-E477-C60D-83EC5F08C6CF}"/>
                </a:ext>
              </a:extLst>
            </p:cNvPr>
            <p:cNvSpPr>
              <a:spLocks/>
            </p:cNvSpPr>
            <p:nvPr/>
          </p:nvSpPr>
          <p:spPr bwMode="auto">
            <a:xfrm>
              <a:off x="7526338" y="5640388"/>
              <a:ext cx="111125" cy="233363"/>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4" name="Freeform 33">
              <a:extLst>
                <a:ext uri="{FF2B5EF4-FFF2-40B4-BE49-F238E27FC236}">
                  <a16:creationId xmlns:a16="http://schemas.microsoft.com/office/drawing/2014/main" id="{0C056CD0-91B0-4EEA-D856-EF4C4A40C3D4}"/>
                </a:ext>
              </a:extLst>
            </p:cNvPr>
            <p:cNvSpPr>
              <a:spLocks/>
            </p:cNvSpPr>
            <p:nvPr/>
          </p:nvSpPr>
          <p:spPr bwMode="auto">
            <a:xfrm>
              <a:off x="7021513" y="3598863"/>
              <a:ext cx="68263" cy="423863"/>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5" name="Freeform 34">
              <a:extLst>
                <a:ext uri="{FF2B5EF4-FFF2-40B4-BE49-F238E27FC236}">
                  <a16:creationId xmlns:a16="http://schemas.microsoft.com/office/drawing/2014/main" id="{FD4D51F5-264E-3CA3-BA98-AB135B94DB97}"/>
                </a:ext>
              </a:extLst>
            </p:cNvPr>
            <p:cNvSpPr>
              <a:spLocks/>
            </p:cNvSpPr>
            <p:nvPr/>
          </p:nvSpPr>
          <p:spPr bwMode="auto">
            <a:xfrm>
              <a:off x="7412038" y="2801938"/>
              <a:ext cx="1168400" cy="2251075"/>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6" name="Freeform 35">
              <a:extLst>
                <a:ext uri="{FF2B5EF4-FFF2-40B4-BE49-F238E27FC236}">
                  <a16:creationId xmlns:a16="http://schemas.microsoft.com/office/drawing/2014/main" id="{D56FB54A-51B8-F89A-28DE-06D8A60762F7}"/>
                </a:ext>
              </a:extLst>
            </p:cNvPr>
            <p:cNvSpPr>
              <a:spLocks/>
            </p:cNvSpPr>
            <p:nvPr/>
          </p:nvSpPr>
          <p:spPr bwMode="auto">
            <a:xfrm>
              <a:off x="7494588" y="5664200"/>
              <a:ext cx="100013" cy="209550"/>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7" name="Freeform 36">
              <a:extLst>
                <a:ext uri="{FF2B5EF4-FFF2-40B4-BE49-F238E27FC236}">
                  <a16:creationId xmlns:a16="http://schemas.microsoft.com/office/drawing/2014/main" id="{01EE06AF-AE2C-83A9-0B4A-E71984649B53}"/>
                </a:ext>
              </a:extLst>
            </p:cNvPr>
            <p:cNvSpPr>
              <a:spLocks/>
            </p:cNvSpPr>
            <p:nvPr/>
          </p:nvSpPr>
          <p:spPr bwMode="auto">
            <a:xfrm>
              <a:off x="7412038" y="5081588"/>
              <a:ext cx="114300" cy="558800"/>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8" name="Freeform 37">
              <a:extLst>
                <a:ext uri="{FF2B5EF4-FFF2-40B4-BE49-F238E27FC236}">
                  <a16:creationId xmlns:a16="http://schemas.microsoft.com/office/drawing/2014/main" id="{9D2F76F8-C05F-AC79-D68C-A136023B5EDF}"/>
                </a:ext>
              </a:extLst>
            </p:cNvPr>
            <p:cNvSpPr>
              <a:spLocks/>
            </p:cNvSpPr>
            <p:nvPr/>
          </p:nvSpPr>
          <p:spPr bwMode="auto">
            <a:xfrm>
              <a:off x="7412038" y="4978400"/>
              <a:ext cx="31750" cy="188913"/>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9" name="Freeform 38">
              <a:extLst>
                <a:ext uri="{FF2B5EF4-FFF2-40B4-BE49-F238E27FC236}">
                  <a16:creationId xmlns:a16="http://schemas.microsoft.com/office/drawing/2014/main" id="{483543FE-011A-BACB-36EB-0B90FDB98009}"/>
                </a:ext>
              </a:extLst>
            </p:cNvPr>
            <p:cNvSpPr>
              <a:spLocks/>
            </p:cNvSpPr>
            <p:nvPr/>
          </p:nvSpPr>
          <p:spPr bwMode="auto">
            <a:xfrm>
              <a:off x="7439026" y="5434013"/>
              <a:ext cx="174625" cy="439738"/>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62" name="Rectangle 61">
            <a:extLst>
              <a:ext uri="{FF2B5EF4-FFF2-40B4-BE49-F238E27FC236}">
                <a16:creationId xmlns:a16="http://schemas.microsoft.com/office/drawing/2014/main" id="{551F4066-616A-AA59-DDCC-5091705EEF93}"/>
              </a:ext>
            </a:extLst>
          </p:cNvPr>
          <p:cNvSpPr/>
          <p:nvPr/>
        </p:nvSpPr>
        <p:spPr>
          <a:xfrm>
            <a:off x="1" y="0"/>
            <a:ext cx="243417"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053" name="Title Placeholder 1">
            <a:extLst>
              <a:ext uri="{FF2B5EF4-FFF2-40B4-BE49-F238E27FC236}">
                <a16:creationId xmlns:a16="http://schemas.microsoft.com/office/drawing/2014/main" id="{3C625B00-CD1E-0EC1-45E8-3EF9A8F2F603}"/>
              </a:ext>
            </a:extLst>
          </p:cNvPr>
          <p:cNvSpPr>
            <a:spLocks noGrp="1"/>
          </p:cNvSpPr>
          <p:nvPr>
            <p:ph type="title"/>
          </p:nvPr>
        </p:nvSpPr>
        <p:spPr bwMode="auto">
          <a:xfrm>
            <a:off x="2592917" y="623888"/>
            <a:ext cx="8786283"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4" name="Text Placeholder 2">
            <a:extLst>
              <a:ext uri="{FF2B5EF4-FFF2-40B4-BE49-F238E27FC236}">
                <a16:creationId xmlns:a16="http://schemas.microsoft.com/office/drawing/2014/main" id="{8ADEBCA1-7E98-DB2B-27DA-43528C66476C}"/>
              </a:ext>
            </a:extLst>
          </p:cNvPr>
          <p:cNvSpPr>
            <a:spLocks noGrp="1"/>
          </p:cNvSpPr>
          <p:nvPr>
            <p:ph type="body" idx="1"/>
          </p:nvPr>
        </p:nvSpPr>
        <p:spPr bwMode="auto">
          <a:xfrm>
            <a:off x="2590800" y="2133600"/>
            <a:ext cx="8788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166FDF2-8AB3-A5E1-C194-A2826655D665}"/>
              </a:ext>
            </a:extLst>
          </p:cNvPr>
          <p:cNvSpPr>
            <a:spLocks noGrp="1"/>
          </p:cNvSpPr>
          <p:nvPr>
            <p:ph type="dt" sz="half" idx="2"/>
          </p:nvPr>
        </p:nvSpPr>
        <p:spPr>
          <a:xfrm>
            <a:off x="10363201" y="6135689"/>
            <a:ext cx="1022351" cy="369887"/>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C304A6AC-C7A3-4CBB-9DF0-5DD122726F63}" type="datetimeFigureOut">
              <a:rPr lang="en-US"/>
              <a:pPr>
                <a:defRPr/>
              </a:pPr>
              <a:t>10/4/2022</a:t>
            </a:fld>
            <a:endParaRPr lang="en-US"/>
          </a:p>
        </p:txBody>
      </p:sp>
      <p:sp>
        <p:nvSpPr>
          <p:cNvPr id="5" name="Footer Placeholder 4">
            <a:extLst>
              <a:ext uri="{FF2B5EF4-FFF2-40B4-BE49-F238E27FC236}">
                <a16:creationId xmlns:a16="http://schemas.microsoft.com/office/drawing/2014/main" id="{B60D803F-5BF9-C475-9AB0-A9A6F12D278D}"/>
              </a:ext>
            </a:extLst>
          </p:cNvPr>
          <p:cNvSpPr>
            <a:spLocks noGrp="1"/>
          </p:cNvSpPr>
          <p:nvPr>
            <p:ph type="ftr" sz="quarter" idx="3"/>
          </p:nvPr>
        </p:nvSpPr>
        <p:spPr>
          <a:xfrm>
            <a:off x="2590800" y="6135689"/>
            <a:ext cx="762211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8F4CF6F5-BA30-ECD7-1E3D-93372FB4A96B}"/>
              </a:ext>
            </a:extLst>
          </p:cNvPr>
          <p:cNvSpPr>
            <a:spLocks noGrp="1"/>
          </p:cNvSpPr>
          <p:nvPr>
            <p:ph type="sldNum" sz="quarter" idx="4"/>
          </p:nvPr>
        </p:nvSpPr>
        <p:spPr bwMode="gray">
          <a:xfrm>
            <a:off x="681567" y="787401"/>
            <a:ext cx="781051" cy="365125"/>
          </a:xfrm>
          <a:prstGeom prst="rect">
            <a:avLst/>
          </a:prstGeom>
        </p:spPr>
        <p:txBody>
          <a:bodyPr vert="horz" wrap="square" lIns="91440" tIns="45720" rIns="91440" bIns="45720" numCol="1" anchor="ctr" anchorCtr="0" compatLnSpc="1">
            <a:prstTxWarp prst="textNoShape">
              <a:avLst/>
            </a:prstTxWarp>
          </a:bodyPr>
          <a:lstStyle>
            <a:lvl1pPr algn="r">
              <a:defRPr sz="2000" smtClean="0">
                <a:solidFill>
                  <a:srgbClr val="FEFFFF"/>
                </a:solidFill>
              </a:defRPr>
            </a:lvl1pPr>
          </a:lstStyle>
          <a:p>
            <a:pPr>
              <a:defRPr/>
            </a:pPr>
            <a:fld id="{96555AF3-DC0D-49E0-92E5-0B95969600BC}" type="slidenum">
              <a:rPr lang="en-US" altLang="en-US"/>
              <a:pPr>
                <a:defRPr/>
              </a:pPr>
              <a:t>‹#›</a:t>
            </a:fld>
            <a:endParaRPr lang="en-US" altLang="en-US"/>
          </a:p>
        </p:txBody>
      </p:sp>
    </p:spTree>
    <p:extLst>
      <p:ext uri="{BB962C8B-B14F-4D97-AF65-F5344CB8AC3E}">
        <p14:creationId xmlns:p14="http://schemas.microsoft.com/office/powerpoint/2010/main" val="394518737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6DFF08F-DC6B-4601-B491-B0F83F6DD2DA}" type="datetimeFigureOut">
              <a:rPr lang="en-US" smtClean="0"/>
              <a:pPr/>
              <a:t>10/4/2022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4FAB73BC-B049-4115-A692-8D63A059BFB8}"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956928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75E92B-5082-A578-0EC8-5538F41F6E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7849B0-DEE3-FE06-580A-B1B633B10C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81C77-BC4D-B935-91F8-046E23A06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65E26-1AD7-0C40-B220-A7995C6FE6D1}" type="datetimeFigureOut">
              <a:rPr lang="en-US" smtClean="0"/>
              <a:t>10/4/2022</a:t>
            </a:fld>
            <a:endParaRPr lang="en-US"/>
          </a:p>
        </p:txBody>
      </p:sp>
      <p:sp>
        <p:nvSpPr>
          <p:cNvPr id="5" name="Footer Placeholder 4">
            <a:extLst>
              <a:ext uri="{FF2B5EF4-FFF2-40B4-BE49-F238E27FC236}">
                <a16:creationId xmlns:a16="http://schemas.microsoft.com/office/drawing/2014/main" id="{FFDC6E31-E530-E952-87BE-A38FCF8509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3DDE90-43D1-19E7-D281-DD640B106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A3680B-DBF7-7542-99C7-AA5521381080}" type="slidenum">
              <a:rPr lang="en-US" smtClean="0"/>
              <a:t>‹#›</a:t>
            </a:fld>
            <a:endParaRPr lang="en-US"/>
          </a:p>
        </p:txBody>
      </p:sp>
    </p:spTree>
    <p:extLst>
      <p:ext uri="{BB962C8B-B14F-4D97-AF65-F5344CB8AC3E}">
        <p14:creationId xmlns:p14="http://schemas.microsoft.com/office/powerpoint/2010/main" val="17795580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E78FD-BF58-440C-B127-24AB7D9C93CE}" type="datetimeFigureOut">
              <a:rPr lang="en-US" smtClean="0"/>
              <a:t>10/4/2022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F6B5F-B85E-45EE-8077-6D8D07E192EC}" type="slidenum">
              <a:rPr lang="en-US" smtClean="0"/>
              <a:t>‹#›</a:t>
            </a:fld>
            <a:endParaRPr lang="en-US"/>
          </a:p>
        </p:txBody>
      </p:sp>
    </p:spTree>
    <p:extLst>
      <p:ext uri="{BB962C8B-B14F-4D97-AF65-F5344CB8AC3E}">
        <p14:creationId xmlns:p14="http://schemas.microsoft.com/office/powerpoint/2010/main" val="3920524612"/>
      </p:ext>
    </p:extLst>
  </p:cSld>
  <p:clrMap bg1="dk1" tx1="lt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3739123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BFD5464-E346-4999-8DF0-866B8F723F0C}"/>
              </a:ext>
            </a:extLst>
          </p:cNvPr>
          <p:cNvSpPr txBox="1">
            <a:spLocks/>
          </p:cNvSpPr>
          <p:nvPr userDrawn="1"/>
        </p:nvSpPr>
        <p:spPr>
          <a:xfrm>
            <a:off x="29633" y="6346327"/>
            <a:ext cx="518587" cy="366183"/>
          </a:xfrm>
          <a:prstGeom prst="rect">
            <a:avLst/>
          </a:prstGeom>
        </p:spPr>
        <p:txBody>
          <a:bodyPr vert="horz" lIns="121920" tIns="60960" rIns="121920" bIns="60960" rtlCol="0" anchor="ctr"/>
          <a:lstStyle>
            <a:lvl1pPr algn="r">
              <a:defRPr sz="1200">
                <a:solidFill>
                  <a:schemeClr val="tx1">
                    <a:tint val="75000"/>
                  </a:schemeClr>
                </a:solidFill>
              </a:defRPr>
            </a:lvl1pPr>
          </a:lstStyle>
          <a:p>
            <a:pPr marL="0" marR="0" lvl="0" indent="0" algn="ctr" defTabSz="13754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lumMod val="75000"/>
                </a:schemeClr>
              </a:solidFill>
              <a:effectLst/>
              <a:uLnTx/>
              <a:uFillTx/>
              <a:latin typeface="+mn-lt"/>
              <a:ea typeface="+mn-ea"/>
              <a:cs typeface="+mn-cs"/>
            </a:endParaRPr>
          </a:p>
        </p:txBody>
      </p:sp>
      <p:sp>
        <p:nvSpPr>
          <p:cNvPr id="3" name="TextBox 2">
            <a:extLst>
              <a:ext uri="{FF2B5EF4-FFF2-40B4-BE49-F238E27FC236}">
                <a16:creationId xmlns:a16="http://schemas.microsoft.com/office/drawing/2014/main" id="{DB7E4B49-F2B7-2EB3-8D6D-E9A6F81E49D9}"/>
              </a:ext>
            </a:extLst>
          </p:cNvPr>
          <p:cNvSpPr txBox="1"/>
          <p:nvPr userDrawn="1"/>
        </p:nvSpPr>
        <p:spPr>
          <a:xfrm>
            <a:off x="0" y="6580260"/>
            <a:ext cx="12162367" cy="276999"/>
          </a:xfrm>
          <a:prstGeom prst="rect">
            <a:avLst/>
          </a:prstGeom>
          <a:noFill/>
        </p:spPr>
        <p:txBody>
          <a:bodyPr wrap="square" rtlCol="0">
            <a:spAutoFit/>
          </a:bodyPr>
          <a:lstStyle/>
          <a:p>
            <a:pPr algn="ctr"/>
            <a:r>
              <a:rPr lang="en-US" sz="1200" b="0" dirty="0">
                <a:solidFill>
                  <a:srgbClr val="1D3372"/>
                </a:solidFill>
                <a:latin typeface="Montserrat" panose="00000500000000000000" pitchFamily="50" charset="0"/>
              </a:rPr>
              <a:t>St. Augustine Youth Services (SAYS)  |  (904) 829-1770  |  </a:t>
            </a:r>
            <a:r>
              <a:rPr lang="en-US" sz="1200" b="0" dirty="0">
                <a:solidFill>
                  <a:srgbClr val="1D3372"/>
                </a:solidFill>
                <a:latin typeface="Montserrat" panose="00000500000000000000" pitchFamily="50" charset="0"/>
                <a:hlinkClick r:id="rId105">
                  <a:extLst>
                    <a:ext uri="{A12FA001-AC4F-418D-AE19-62706E023703}">
                      <ahyp:hlinkClr xmlns:ahyp="http://schemas.microsoft.com/office/drawing/2018/hyperlinkcolor" val="tx"/>
                    </a:ext>
                  </a:extLst>
                </a:hlinkClick>
              </a:rPr>
              <a:t>SAYSkids.org</a:t>
            </a:r>
            <a:r>
              <a:rPr lang="en-US" sz="1200" b="0" dirty="0">
                <a:solidFill>
                  <a:srgbClr val="1D3372"/>
                </a:solidFill>
                <a:latin typeface="Montserrat" panose="00000500000000000000" pitchFamily="50" charset="0"/>
              </a:rPr>
              <a:t>  |  </a:t>
            </a:r>
            <a:r>
              <a:rPr lang="en-US" sz="1200" b="0" dirty="0">
                <a:solidFill>
                  <a:srgbClr val="1D3372"/>
                </a:solidFill>
                <a:latin typeface="Montserrat" panose="00000500000000000000" pitchFamily="50" charset="0"/>
                <a:hlinkClick r:id="rId106">
                  <a:extLst>
                    <a:ext uri="{A12FA001-AC4F-418D-AE19-62706E023703}">
                      <ahyp:hlinkClr xmlns:ahyp="http://schemas.microsoft.com/office/drawing/2018/hyperlinkcolor" val="tx"/>
                    </a:ext>
                  </a:extLst>
                </a:hlinkClick>
              </a:rPr>
              <a:t>info@sayskids.org</a:t>
            </a:r>
            <a:r>
              <a:rPr lang="en-US" sz="1200" b="0" dirty="0">
                <a:solidFill>
                  <a:srgbClr val="1D3372"/>
                </a:solidFill>
                <a:latin typeface="Montserrat" panose="00000500000000000000" pitchFamily="50" charset="0"/>
              </a:rPr>
              <a:t> </a:t>
            </a:r>
          </a:p>
        </p:txBody>
      </p:sp>
      <p:cxnSp>
        <p:nvCxnSpPr>
          <p:cNvPr id="7" name="Straight Connector 6">
            <a:extLst>
              <a:ext uri="{FF2B5EF4-FFF2-40B4-BE49-F238E27FC236}">
                <a16:creationId xmlns:a16="http://schemas.microsoft.com/office/drawing/2014/main" id="{3CDA298D-149D-1F63-1E77-3E6AA0B3B568}"/>
              </a:ext>
            </a:extLst>
          </p:cNvPr>
          <p:cNvCxnSpPr>
            <a:cxnSpLocks/>
          </p:cNvCxnSpPr>
          <p:nvPr userDrawn="1"/>
        </p:nvCxnSpPr>
        <p:spPr>
          <a:xfrm flipV="1">
            <a:off x="15240" y="6542205"/>
            <a:ext cx="12161520" cy="29738"/>
          </a:xfrm>
          <a:prstGeom prst="line">
            <a:avLst/>
          </a:prstGeom>
          <a:ln w="12700">
            <a:solidFill>
              <a:srgbClr val="1D33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909113"/>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 id="2147483819" r:id="rId53"/>
    <p:sldLayoutId id="2147483820" r:id="rId54"/>
    <p:sldLayoutId id="2147483821" r:id="rId55"/>
    <p:sldLayoutId id="2147483822" r:id="rId56"/>
    <p:sldLayoutId id="2147483823" r:id="rId57"/>
    <p:sldLayoutId id="2147483824" r:id="rId58"/>
    <p:sldLayoutId id="2147483825" r:id="rId59"/>
    <p:sldLayoutId id="2147483826" r:id="rId60"/>
    <p:sldLayoutId id="2147483827" r:id="rId61"/>
    <p:sldLayoutId id="2147483828" r:id="rId62"/>
    <p:sldLayoutId id="2147483829" r:id="rId63"/>
    <p:sldLayoutId id="2147483830" r:id="rId64"/>
    <p:sldLayoutId id="2147483831" r:id="rId65"/>
    <p:sldLayoutId id="2147483832" r:id="rId66"/>
    <p:sldLayoutId id="2147483833" r:id="rId67"/>
    <p:sldLayoutId id="2147483834" r:id="rId68"/>
    <p:sldLayoutId id="2147483835" r:id="rId69"/>
    <p:sldLayoutId id="2147483836" r:id="rId70"/>
    <p:sldLayoutId id="2147483837" r:id="rId71"/>
    <p:sldLayoutId id="2147483838" r:id="rId72"/>
    <p:sldLayoutId id="2147483839" r:id="rId73"/>
    <p:sldLayoutId id="2147483840" r:id="rId74"/>
    <p:sldLayoutId id="2147483841" r:id="rId75"/>
    <p:sldLayoutId id="2147483842" r:id="rId76"/>
    <p:sldLayoutId id="2147483843" r:id="rId77"/>
    <p:sldLayoutId id="2147483844" r:id="rId78"/>
    <p:sldLayoutId id="2147483845" r:id="rId79"/>
    <p:sldLayoutId id="2147483846" r:id="rId80"/>
    <p:sldLayoutId id="2147483847" r:id="rId81"/>
    <p:sldLayoutId id="2147483848" r:id="rId82"/>
    <p:sldLayoutId id="2147483849" r:id="rId83"/>
    <p:sldLayoutId id="2147483850" r:id="rId84"/>
    <p:sldLayoutId id="2147483851" r:id="rId85"/>
    <p:sldLayoutId id="2147483852" r:id="rId86"/>
    <p:sldLayoutId id="2147483853" r:id="rId87"/>
    <p:sldLayoutId id="2147483854" r:id="rId88"/>
    <p:sldLayoutId id="2147483855" r:id="rId89"/>
    <p:sldLayoutId id="2147483856" r:id="rId90"/>
    <p:sldLayoutId id="2147483857" r:id="rId91"/>
    <p:sldLayoutId id="2147483858" r:id="rId92"/>
    <p:sldLayoutId id="2147483859" r:id="rId93"/>
    <p:sldLayoutId id="2147483860" r:id="rId94"/>
    <p:sldLayoutId id="2147483861" r:id="rId95"/>
    <p:sldLayoutId id="2147483862" r:id="rId96"/>
    <p:sldLayoutId id="2147483863" r:id="rId97"/>
    <p:sldLayoutId id="2147483864" r:id="rId98"/>
    <p:sldLayoutId id="2147483865" r:id="rId99"/>
    <p:sldLayoutId id="2147483866" r:id="rId100"/>
    <p:sldLayoutId id="2147483867" r:id="rId101"/>
    <p:sldLayoutId id="2147483868" r:id="rId102"/>
    <p:sldLayoutId id="2147483869" r:id="rId103"/>
  </p:sldLayoutIdLst>
  <p:hf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areconnectplus.com/programs/brave/"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www.123covered.org/" TargetMode="External"/><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46.jpg"/><Relationship Id="rId4" Type="http://schemas.openxmlformats.org/officeDocument/2006/relationships/image" Target="../media/image49.jp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unitedway-sjc.org/emptystocking/" TargetMode="External"/><Relationship Id="rId2" Type="http://schemas.openxmlformats.org/officeDocument/2006/relationships/hyperlink" Target="https://unitedwaynefl.org/get-help/" TargetMode="Externa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1.xml"/></Relationships>
</file>

<file path=ppt/slides/_rels/slide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9.xml"/></Relationships>
</file>

<file path=ppt/slides/_rels/slide21.xml.rels><?xml version="1.0" encoding="UTF-8" standalone="yes"?>
<Relationships xmlns="http://schemas.openxmlformats.org/package/2006/relationships"><Relationship Id="rId3" Type="http://schemas.openxmlformats.org/officeDocument/2006/relationships/hyperlink" Target="https://www.sba.gov/funding-programs/disaster-assistance/hurricane-ian" TargetMode="External"/><Relationship Id="rId2" Type="http://schemas.openxmlformats.org/officeDocument/2006/relationships/hyperlink" Target="https://www.disasterassistance.gov/" TargetMode="External"/><Relationship Id="rId1" Type="http://schemas.openxmlformats.org/officeDocument/2006/relationships/slideLayout" Target="../slideLayouts/slideLayout299.xml"/><Relationship Id="rId4" Type="http://schemas.openxmlformats.org/officeDocument/2006/relationships/hyperlink" Target="https://www.facebook.com/EpicCureCharity/"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www.floridahealth.gov/Certificates"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hyperlink" Target="http://www.flhealthcharts.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hyperlink" Target="https://www.stjohns.k12.fl.us/student/"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jbbarrow@volusia.k12.fl.us" TargetMode="External"/><Relationship Id="rId2" Type="http://schemas.openxmlformats.org/officeDocument/2006/relationships/notesSlide" Target="../notesSlides/notesSlide12.xml"/><Relationship Id="rId1" Type="http://schemas.openxmlformats.org/officeDocument/2006/relationships/slideLayout" Target="../slideLayouts/slideLayout271.xml"/><Relationship Id="rId4" Type="http://schemas.openxmlformats.org/officeDocument/2006/relationships/hyperlink" Target="http://www.sednetfl.info/"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2.xml"/></Relationships>
</file>

<file path=ppt/slides/_rels/slide32.xml.rels><?xml version="1.0" encoding="UTF-8" standalone="yes"?>
<Relationships xmlns="http://schemas.openxmlformats.org/package/2006/relationships"><Relationship Id="rId3" Type="http://schemas.openxmlformats.org/officeDocument/2006/relationships/hyperlink" Target="mailto:jbbarrow@volusia.k12.fl.us" TargetMode="External"/><Relationship Id="rId2" Type="http://schemas.openxmlformats.org/officeDocument/2006/relationships/image" Target="../media/image65.emf"/><Relationship Id="rId1" Type="http://schemas.openxmlformats.org/officeDocument/2006/relationships/slideLayout" Target="../slideLayouts/slideLayout277.xml"/></Relationships>
</file>

<file path=ppt/slides/_rels/slide33.xml.rels><?xml version="1.0" encoding="UTF-8" standalone="yes"?>
<Relationships xmlns="http://schemas.openxmlformats.org/package/2006/relationships"><Relationship Id="rId3" Type="http://schemas.openxmlformats.org/officeDocument/2006/relationships/hyperlink" Target="https://dcf-access.dcf.state.fl.us/access/index.do" TargetMode="External"/><Relationship Id="rId2" Type="http://schemas.openxmlformats.org/officeDocument/2006/relationships/notesSlide" Target="../notesSlides/notesSlide14.xml"/><Relationship Id="rId1" Type="http://schemas.openxmlformats.org/officeDocument/2006/relationships/slideLayout" Target="../slideLayouts/slideLayout273.xml"/><Relationship Id="rId4" Type="http://schemas.openxmlformats.org/officeDocument/2006/relationships/hyperlink" Target="https://www.healthykids.org/"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nefec.org/" TargetMode="External"/><Relationship Id="rId3" Type="http://schemas.openxmlformats.org/officeDocument/2006/relationships/hyperlink" Target="http://project10.info/DPage.php?ID=145" TargetMode="External"/><Relationship Id="rId7" Type="http://schemas.openxmlformats.org/officeDocument/2006/relationships/hyperlink" Target="http://www.fsdb.k12.fl.us/" TargetMode="External"/><Relationship Id="rId2" Type="http://schemas.openxmlformats.org/officeDocument/2006/relationships/notesSlide" Target="../notesSlides/notesSlide15.xml"/><Relationship Id="rId1" Type="http://schemas.openxmlformats.org/officeDocument/2006/relationships/slideLayout" Target="../slideLayouts/slideLayout272.xml"/><Relationship Id="rId6" Type="http://schemas.openxmlformats.org/officeDocument/2006/relationships/hyperlink" Target="http://www.faast.org/" TargetMode="External"/><Relationship Id="rId11" Type="http://schemas.openxmlformats.org/officeDocument/2006/relationships/hyperlink" Target="http://www.coasjc.com/transportation/" TargetMode="External"/><Relationship Id="rId5" Type="http://schemas.openxmlformats.org/officeDocument/2006/relationships/hyperlink" Target="http://www.fndusa.org/" TargetMode="External"/><Relationship Id="rId10" Type="http://schemas.openxmlformats.org/officeDocument/2006/relationships/hyperlink" Target="http://www.specialolympicsflorida.org/" TargetMode="External"/><Relationship Id="rId4" Type="http://schemas.openxmlformats.org/officeDocument/2006/relationships/hyperlink" Target="http://card.ufl.edu/" TargetMode="External"/><Relationship Id="rId9" Type="http://schemas.openxmlformats.org/officeDocument/2006/relationships/hyperlink" Target="http://www.theilrc.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disasterassistance.gov/" TargetMode="External"/><Relationship Id="rId2" Type="http://schemas.openxmlformats.org/officeDocument/2006/relationships/notesSlide" Target="../notesSlides/notesSlide16.xml"/><Relationship Id="rId1" Type="http://schemas.openxmlformats.org/officeDocument/2006/relationships/slideLayout" Target="../slideLayouts/slideLayout272.xml"/></Relationships>
</file>

<file path=ppt/slides/_rels/slide36.xml.rels><?xml version="1.0" encoding="UTF-8" standalone="yes"?>
<Relationships xmlns="http://schemas.openxmlformats.org/package/2006/relationships"><Relationship Id="rId3" Type="http://schemas.openxmlformats.org/officeDocument/2006/relationships/hyperlink" Target="http://www.sjcchamber.com/" TargetMode="External"/><Relationship Id="rId2" Type="http://schemas.openxmlformats.org/officeDocument/2006/relationships/notesSlide" Target="../notesSlides/notesSlide17.xml"/><Relationship Id="rId1" Type="http://schemas.openxmlformats.org/officeDocument/2006/relationships/slideLayout" Target="../slideLayouts/slideLayout272.xml"/><Relationship Id="rId5" Type="http://schemas.openxmlformats.org/officeDocument/2006/relationships/hyperlink" Target="https://historiccity.com/2022/staugustine/news/financial-assistance-available-to-st-johns-county-residents-affected-by-hurricane-ian-138068" TargetMode="External"/><Relationship Id="rId4" Type="http://schemas.openxmlformats.org/officeDocument/2006/relationships/hyperlink" Target="http://www.sjcfl.us/hurrican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8.xml"/><Relationship Id="rId1" Type="http://schemas.openxmlformats.org/officeDocument/2006/relationships/slideLayout" Target="../slideLayouts/slideLayout59.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hyperlink" Target="http://www.stjohns.k12.fl.us/mental-health"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1.xml"/><Relationship Id="rId1" Type="http://schemas.openxmlformats.org/officeDocument/2006/relationships/slideLayout" Target="../slideLayouts/slideLayout56.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77.xml"/><Relationship Id="rId5" Type="http://schemas.openxmlformats.org/officeDocument/2006/relationships/image" Target="../media/image72.pn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77.xml"/><Relationship Id="rId5" Type="http://schemas.openxmlformats.org/officeDocument/2006/relationships/image" Target="../media/image74.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77.xml"/><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6.xml"/><Relationship Id="rId1" Type="http://schemas.openxmlformats.org/officeDocument/2006/relationships/slideLayout" Target="../slideLayouts/slideLayout77.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77.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tjohns.k12.fl.us/mental-health" TargetMode="Externa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7.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hyperlink" Target="https://www.epicbh.org/" TargetMode="External"/><Relationship Id="rId2" Type="http://schemas.openxmlformats.org/officeDocument/2006/relationships/image" Target="../media/image84.jpeg"/><Relationship Id="rId1" Type="http://schemas.openxmlformats.org/officeDocument/2006/relationships/slideLayout" Target="../slideLayouts/slideLayout7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0.svg"/><Relationship Id="rId7" Type="http://schemas.openxmlformats.org/officeDocument/2006/relationships/image" Target="../media/image98.png"/><Relationship Id="rId2" Type="http://schemas.openxmlformats.org/officeDocument/2006/relationships/image" Target="../media/image89.png"/><Relationship Id="rId1" Type="http://schemas.openxmlformats.org/officeDocument/2006/relationships/slideLayout" Target="../slideLayouts/slideLayout94.xml"/><Relationship Id="rId6" Type="http://schemas.openxmlformats.org/officeDocument/2006/relationships/image" Target="../media/image97.jpeg"/><Relationship Id="rId11" Type="http://schemas.openxmlformats.org/officeDocument/2006/relationships/hyperlink" Target="https://www.talkablecommunities.org/" TargetMode="External"/><Relationship Id="rId5" Type="http://schemas.openxmlformats.org/officeDocument/2006/relationships/image" Target="../media/image96.jpe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png"/></Relationships>
</file>

<file path=ppt/slides/_rels/slide57.xml.rels><?xml version="1.0" encoding="UTF-8" standalone="yes"?>
<Relationships xmlns="http://schemas.openxmlformats.org/package/2006/relationships"><Relationship Id="rId3" Type="http://schemas.openxmlformats.org/officeDocument/2006/relationships/image" Target="../media/image90.sv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94.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0.svg"/><Relationship Id="rId7" Type="http://schemas.openxmlformats.org/officeDocument/2006/relationships/hyperlink" Target="https://www.epicbh.org/" TargetMode="External"/><Relationship Id="rId2" Type="http://schemas.openxmlformats.org/officeDocument/2006/relationships/image" Target="../media/image89.png"/><Relationship Id="rId1" Type="http://schemas.openxmlformats.org/officeDocument/2006/relationships/slideLayout" Target="../slideLayouts/slideLayout9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59.xml.rels><?xml version="1.0" encoding="UTF-8" standalone="yes"?>
<Relationships xmlns="http://schemas.openxmlformats.org/package/2006/relationships"><Relationship Id="rId8" Type="http://schemas.openxmlformats.org/officeDocument/2006/relationships/hyperlink" Target="mailto:AmandaC@sayskids.org" TargetMode="External"/><Relationship Id="rId3" Type="http://schemas.openxmlformats.org/officeDocument/2006/relationships/image" Target="../media/image109.jpg"/><Relationship Id="rId7" Type="http://schemas.openxmlformats.org/officeDocument/2006/relationships/image" Target="../media/image113.jpg"/><Relationship Id="rId2" Type="http://schemas.openxmlformats.org/officeDocument/2006/relationships/image" Target="../media/image108.jpg"/><Relationship Id="rId1" Type="http://schemas.openxmlformats.org/officeDocument/2006/relationships/slideLayout" Target="../slideLayouts/slideLayout158.xml"/><Relationship Id="rId6" Type="http://schemas.openxmlformats.org/officeDocument/2006/relationships/image" Target="../media/image112.jpg"/><Relationship Id="rId5" Type="http://schemas.openxmlformats.org/officeDocument/2006/relationships/image" Target="../media/image111.jpg"/><Relationship Id="rId4" Type="http://schemas.openxmlformats.org/officeDocument/2006/relationships/image" Target="../media/image110.jpg"/><Relationship Id="rId9" Type="http://schemas.openxmlformats.org/officeDocument/2006/relationships/hyperlink" Target="mailto:FredB@sayskids.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jpg"/><Relationship Id="rId1" Type="http://schemas.openxmlformats.org/officeDocument/2006/relationships/slideLayout" Target="../slideLayouts/slideLayout99.xml"/><Relationship Id="rId5" Type="http://schemas.openxmlformats.org/officeDocument/2006/relationships/hyperlink" Target="https://www.sayskids.org/residential" TargetMode="External"/><Relationship Id="rId4" Type="http://schemas.openxmlformats.org/officeDocument/2006/relationships/hyperlink" Target="mailto:KristinB@sayskids.or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10.jpg"/><Relationship Id="rId1" Type="http://schemas.openxmlformats.org/officeDocument/2006/relationships/slideLayout" Target="../slideLayouts/slideLayout99.xml"/><Relationship Id="rId4" Type="http://schemas.openxmlformats.org/officeDocument/2006/relationships/hyperlink" Target="https://www.sayskids.org/mrt"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11.jpg"/><Relationship Id="rId1" Type="http://schemas.openxmlformats.org/officeDocument/2006/relationships/slideLayout" Target="../slideLayouts/slideLayout99.xml"/><Relationship Id="rId5" Type="http://schemas.openxmlformats.org/officeDocument/2006/relationships/hyperlink" Target="https://www.sayskids.org/catteam" TargetMode="External"/><Relationship Id="rId4" Type="http://schemas.openxmlformats.org/officeDocument/2006/relationships/hyperlink" Target="mailto:Amandac@sayskids.or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12.jpg"/><Relationship Id="rId1" Type="http://schemas.openxmlformats.org/officeDocument/2006/relationships/slideLayout" Target="../slideLayouts/slideLayout99.xml"/><Relationship Id="rId5" Type="http://schemas.openxmlformats.org/officeDocument/2006/relationships/hyperlink" Target="https://www.sayskids.org/coaches" TargetMode="External"/><Relationship Id="rId4" Type="http://schemas.openxmlformats.org/officeDocument/2006/relationships/hyperlink" Target="mailto:FredB@sayskids.or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13.jpg"/><Relationship Id="rId1" Type="http://schemas.openxmlformats.org/officeDocument/2006/relationships/slideLayout" Target="../slideLayouts/slideLayout99.xml"/><Relationship Id="rId5" Type="http://schemas.openxmlformats.org/officeDocument/2006/relationships/hyperlink" Target="https://www.sayskids.org/tcm" TargetMode="External"/><Relationship Id="rId4" Type="http://schemas.openxmlformats.org/officeDocument/2006/relationships/hyperlink" Target="mailto:FredB@sayskids.or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0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68.xml.rels><?xml version="1.0" encoding="UTF-8" standalone="yes"?>
<Relationships xmlns="http://schemas.openxmlformats.org/package/2006/relationships"><Relationship Id="rId2" Type="http://schemas.openxmlformats.org/officeDocument/2006/relationships/hyperlink" Target="https://smahealthcare.org/locations-contact/" TargetMode="External"/><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0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hyperlink" Target="https://www.youtube.com/user/SMAbehavioral" TargetMode="External"/><Relationship Id="rId13" Type="http://schemas.openxmlformats.org/officeDocument/2006/relationships/image" Target="../media/image119.emf"/><Relationship Id="rId3" Type="http://schemas.openxmlformats.org/officeDocument/2006/relationships/hyperlink" Target="https://yoursma.org/" TargetMode="External"/><Relationship Id="rId7" Type="http://schemas.openxmlformats.org/officeDocument/2006/relationships/hyperlink" Target="https://www.linkedin.com/company/smahealthcare.org/" TargetMode="External"/><Relationship Id="rId12" Type="http://schemas.openxmlformats.org/officeDocument/2006/relationships/image" Target="../media/image118.emf"/><Relationship Id="rId2" Type="http://schemas.openxmlformats.org/officeDocument/2006/relationships/hyperlink" Target="http://smahealthcare.org/" TargetMode="External"/><Relationship Id="rId1" Type="http://schemas.openxmlformats.org/officeDocument/2006/relationships/slideLayout" Target="../slideLayouts/slideLayout204.xml"/><Relationship Id="rId6" Type="http://schemas.openxmlformats.org/officeDocument/2006/relationships/hyperlink" Target="https://twitter.com/SMAHealthcare" TargetMode="External"/><Relationship Id="rId11" Type="http://schemas.openxmlformats.org/officeDocument/2006/relationships/image" Target="../media/image117.emf"/><Relationship Id="rId5" Type="http://schemas.openxmlformats.org/officeDocument/2006/relationships/hyperlink" Target="https://www.facebook.com/SMAhealthcare" TargetMode="External"/><Relationship Id="rId10" Type="http://schemas.openxmlformats.org/officeDocument/2006/relationships/image" Target="../media/image116.emf"/><Relationship Id="rId4" Type="http://schemas.openxmlformats.org/officeDocument/2006/relationships/hyperlink" Target="mailto:ecare@smahealthcare.org" TargetMode="External"/><Relationship Id="rId9" Type="http://schemas.openxmlformats.org/officeDocument/2006/relationships/hyperlink" Target="https://www.instagram.com/smahealthcare/" TargetMode="External"/><Relationship Id="rId14" Type="http://schemas.openxmlformats.org/officeDocument/2006/relationships/image" Target="../media/image120.emf"/></Relationships>
</file>

<file path=ppt/slides/_rels/slide7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224.xml"/></Relationships>
</file>

<file path=ppt/slides/_rels/slide72.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8.xml"/><Relationship Id="rId1" Type="http://schemas.openxmlformats.org/officeDocument/2006/relationships/slideLayout" Target="../slideLayouts/slideLayout220.xml"/><Relationship Id="rId4" Type="http://schemas.openxmlformats.org/officeDocument/2006/relationships/image" Target="../media/image12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74.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2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0.xml"/></Relationships>
</file>

<file path=ppt/slides/_rels/slide76.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0.xml"/><Relationship Id="rId1" Type="http://schemas.openxmlformats.org/officeDocument/2006/relationships/slideLayout" Target="../slideLayouts/slideLayout220.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g"/></Relationships>
</file>

<file path=ppt/slides/_rels/slide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240.xml"/></Relationships>
</file>

<file path=ppt/slides/_rels/slide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2.xml"/><Relationship Id="rId1" Type="http://schemas.openxmlformats.org/officeDocument/2006/relationships/slideLayout" Target="../slideLayouts/slideLayout233.xml"/><Relationship Id="rId4" Type="http://schemas.openxmlformats.org/officeDocument/2006/relationships/image" Target="../media/image131.jpeg"/></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3.xml"/><Relationship Id="rId1" Type="http://schemas.openxmlformats.org/officeDocument/2006/relationships/slideLayout" Target="../slideLayouts/slideLayout234.xml"/><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jpeg"/></Relationships>
</file>

<file path=ppt/slides/_rels/slide80.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notesSlide" Target="../notesSlides/notesSlide34.xml"/><Relationship Id="rId1" Type="http://schemas.openxmlformats.org/officeDocument/2006/relationships/slideLayout" Target="../slideLayouts/slideLayout234.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81.xml.rels><?xml version="1.0" encoding="UTF-8" standalone="yes"?>
<Relationships xmlns="http://schemas.openxmlformats.org/package/2006/relationships"><Relationship Id="rId3" Type="http://schemas.openxmlformats.org/officeDocument/2006/relationships/hyperlink" Target="http://www.wolfsonchildrens.com/OnOurSleeves" TargetMode="External"/><Relationship Id="rId2" Type="http://schemas.openxmlformats.org/officeDocument/2006/relationships/notesSlide" Target="../notesSlides/notesSlide35.xml"/><Relationship Id="rId1" Type="http://schemas.openxmlformats.org/officeDocument/2006/relationships/slideLayout" Target="../slideLayouts/slideLayout248.xml"/><Relationship Id="rId5" Type="http://schemas.openxmlformats.org/officeDocument/2006/relationships/image" Target="../media/image147.png"/><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6.xml"/><Relationship Id="rId1" Type="http://schemas.openxmlformats.org/officeDocument/2006/relationships/slideLayout" Target="../slideLayouts/slideLayout248.xml"/><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234.xml"/><Relationship Id="rId4" Type="http://schemas.openxmlformats.org/officeDocument/2006/relationships/image" Target="../media/image151.png"/></Relationships>
</file>

<file path=ppt/slides/_rels/slide84.xml.rels><?xml version="1.0" encoding="UTF-8" standalone="yes"?>
<Relationships xmlns="http://schemas.openxmlformats.org/package/2006/relationships"><Relationship Id="rId3" Type="http://schemas.openxmlformats.org/officeDocument/2006/relationships/hyperlink" Target="mailto:Sarah.Clark@bmcjax.com" TargetMode="External"/><Relationship Id="rId2" Type="http://schemas.openxmlformats.org/officeDocument/2006/relationships/notesSlide" Target="../notesSlides/notesSlide38.xml"/><Relationship Id="rId1" Type="http://schemas.openxmlformats.org/officeDocument/2006/relationships/slideLayout" Target="../slideLayouts/slideLayout260.xml"/><Relationship Id="rId6" Type="http://schemas.openxmlformats.org/officeDocument/2006/relationships/hyperlink" Target="mailto:OnOurSleeves@bmcjax.com" TargetMode="External"/><Relationship Id="rId5" Type="http://schemas.openxmlformats.org/officeDocument/2006/relationships/hyperlink" Target="https://www.wolfsonchildrens.com/about/on-our-sleeves-mental-health" TargetMode="External"/><Relationship Id="rId4" Type="http://schemas.openxmlformats.org/officeDocument/2006/relationships/hyperlink" Target="mailto:fvara001@bmcjax.com"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youthcrisiscenter.org/" TargetMode="External"/><Relationship Id="rId2" Type="http://schemas.openxmlformats.org/officeDocument/2006/relationships/image" Target="../media/image152.png"/><Relationship Id="rId1" Type="http://schemas.openxmlformats.org/officeDocument/2006/relationships/slideLayout" Target="../slideLayouts/slideLayout28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9.xml.rels><?xml version="1.0" encoding="UTF-8" standalone="yes"?>
<Relationships xmlns="http://schemas.openxmlformats.org/package/2006/relationships"><Relationship Id="rId3" Type="http://schemas.openxmlformats.org/officeDocument/2006/relationships/hyperlink" Target="https://www.careconnectplus.com/" TargetMode="External"/><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278A36B-8801-484A-F5D7-1ED7617FBF4A}"/>
              </a:ext>
            </a:extLst>
          </p:cNvPr>
          <p:cNvSpPr/>
          <p:nvPr/>
        </p:nvSpPr>
        <p:spPr>
          <a:xfrm>
            <a:off x="1858346" y="1890931"/>
            <a:ext cx="8475307" cy="3076137"/>
          </a:xfrm>
          <a:prstGeom prst="ellipse">
            <a:avLst/>
          </a:prstGeom>
          <a:solidFill>
            <a:srgbClr val="B9D9FD"/>
          </a:solidFill>
          <a:ln>
            <a:solidFill>
              <a:srgbClr val="B9D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Connecting Families to Community Resources</a:t>
            </a:r>
            <a:endParaRPr lang="en-US" sz="2800" b="1" dirty="0">
              <a:solidFill>
                <a:schemeClr val="tx1"/>
              </a:solidFill>
            </a:endParaRPr>
          </a:p>
        </p:txBody>
      </p:sp>
      <p:sp>
        <p:nvSpPr>
          <p:cNvPr id="2" name="TextBox 1">
            <a:extLst>
              <a:ext uri="{FF2B5EF4-FFF2-40B4-BE49-F238E27FC236}">
                <a16:creationId xmlns:a16="http://schemas.microsoft.com/office/drawing/2014/main" id="{90D727EB-5C58-CAAE-25B2-807427807BAD}"/>
              </a:ext>
            </a:extLst>
          </p:cNvPr>
          <p:cNvSpPr txBox="1"/>
          <p:nvPr/>
        </p:nvSpPr>
        <p:spPr>
          <a:xfrm>
            <a:off x="11481758" y="0"/>
            <a:ext cx="710242" cy="369332"/>
          </a:xfrm>
          <a:prstGeom prst="rect">
            <a:avLst/>
          </a:prstGeom>
          <a:solidFill>
            <a:srgbClr val="B9D9FD"/>
          </a:solidFill>
        </p:spPr>
        <p:txBody>
          <a:bodyPr wrap="square" rtlCol="0">
            <a:spAutoFit/>
          </a:bodyPr>
          <a:lstStyle/>
          <a:p>
            <a:pPr algn="r"/>
            <a:r>
              <a:rPr lang="en-US" dirty="0"/>
              <a:t>Avery</a:t>
            </a:r>
          </a:p>
        </p:txBody>
      </p:sp>
    </p:spTree>
    <p:extLst>
      <p:ext uri="{BB962C8B-B14F-4D97-AF65-F5344CB8AC3E}">
        <p14:creationId xmlns:p14="http://schemas.microsoft.com/office/powerpoint/2010/main" val="221960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535"/>
          <a:stretch/>
        </p:blipFill>
        <p:spPr>
          <a:xfrm>
            <a:off x="0" y="0"/>
            <a:ext cx="12192000" cy="6855419"/>
          </a:xfrm>
          <a:prstGeom prst="rect">
            <a:avLst/>
          </a:prstGeom>
        </p:spPr>
      </p:pic>
      <p:sp>
        <p:nvSpPr>
          <p:cNvPr id="2" name="TextBox 1"/>
          <p:cNvSpPr txBox="1"/>
          <p:nvPr/>
        </p:nvSpPr>
        <p:spPr>
          <a:xfrm>
            <a:off x="502920" y="3901393"/>
            <a:ext cx="6437376" cy="2462213"/>
          </a:xfrm>
          <a:prstGeom prst="rect">
            <a:avLst/>
          </a:prstGeom>
          <a:noFill/>
        </p:spPr>
        <p:txBody>
          <a:bodyPr wrap="square" rtlCol="0">
            <a:spAutoFit/>
          </a:bodyPr>
          <a:lstStyle/>
          <a:p>
            <a:r>
              <a:rPr lang="en-US" sz="1600" dirty="0"/>
              <a:t>Ways to get Connect with BRAVE:</a:t>
            </a:r>
          </a:p>
          <a:p>
            <a:endParaRPr lang="en-US" sz="1600" dirty="0"/>
          </a:p>
          <a:p>
            <a:pPr marL="285750" indent="-285750">
              <a:buFont typeface="Arial" panose="020B0604020202020204" pitchFamily="34" charset="0"/>
              <a:buChar char="•"/>
            </a:pPr>
            <a:r>
              <a:rPr lang="en-US" sz="1600" dirty="0"/>
              <a:t>Speak with you School Counselor or Social Worker to discuss in school supports, which may include a BRAVE referral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BRAVE in the Community: </a:t>
            </a:r>
            <a:r>
              <a:rPr lang="en-US" sz="1600" dirty="0">
                <a:hlinkClick r:id="rId3"/>
              </a:rPr>
              <a:t>https://www.careconnectplus.com/programs/brave/</a:t>
            </a:r>
            <a:r>
              <a:rPr lang="en-US" sz="1600" dirty="0"/>
              <a:t> </a:t>
            </a:r>
          </a:p>
          <a:p>
            <a:pPr marL="285750" indent="-285750">
              <a:buFont typeface="Arial" panose="020B0604020202020204" pitchFamily="34" charset="0"/>
              <a:buChar char="•"/>
            </a:pPr>
            <a:endParaRPr lang="en-US" dirty="0"/>
          </a:p>
          <a:p>
            <a:endParaRPr lang="en-US" dirty="0"/>
          </a:p>
        </p:txBody>
      </p:sp>
      <p:sp>
        <p:nvSpPr>
          <p:cNvPr id="7" name="TextBox 6">
            <a:extLst>
              <a:ext uri="{FF2B5EF4-FFF2-40B4-BE49-F238E27FC236}">
                <a16:creationId xmlns:a16="http://schemas.microsoft.com/office/drawing/2014/main" id="{187C031F-F6A4-B3CA-E54A-31F1A80C40D1}"/>
              </a:ext>
            </a:extLst>
          </p:cNvPr>
          <p:cNvSpPr txBox="1"/>
          <p:nvPr/>
        </p:nvSpPr>
        <p:spPr>
          <a:xfrm>
            <a:off x="11304495" y="0"/>
            <a:ext cx="887506" cy="369332"/>
          </a:xfrm>
          <a:prstGeom prst="rect">
            <a:avLst/>
          </a:prstGeom>
          <a:solidFill>
            <a:schemeClr val="bg1"/>
          </a:solidFill>
        </p:spPr>
        <p:txBody>
          <a:bodyPr wrap="square">
            <a:spAutoFit/>
          </a:bodyPr>
          <a:lstStyle/>
          <a:p>
            <a:pPr algn="ctr"/>
            <a:r>
              <a:rPr lang="en-US" dirty="0"/>
              <a:t>Lindsay</a:t>
            </a:r>
          </a:p>
        </p:txBody>
      </p:sp>
    </p:spTree>
    <p:extLst>
      <p:ext uri="{BB962C8B-B14F-4D97-AF65-F5344CB8AC3E}">
        <p14:creationId xmlns:p14="http://schemas.microsoft.com/office/powerpoint/2010/main" val="396123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B2F2A-3DA0-61F8-7AE7-85A617E7C6BD}"/>
              </a:ext>
            </a:extLst>
          </p:cNvPr>
          <p:cNvSpPr>
            <a:spLocks noGrp="1"/>
          </p:cNvSpPr>
          <p:nvPr>
            <p:ph type="ctrTitle"/>
          </p:nvPr>
        </p:nvSpPr>
        <p:spPr>
          <a:xfrm>
            <a:off x="2831154" y="1450161"/>
            <a:ext cx="7035462" cy="2518569"/>
          </a:xfrm>
          <a:scene3d>
            <a:camera prst="orthographicFront">
              <a:rot lat="300000" lon="0" rev="0"/>
            </a:camera>
            <a:lightRig rig="threePt" dir="t"/>
          </a:scene3d>
        </p:spPr>
        <p:txBody>
          <a:bodyPr vert="horz" lIns="91440" tIns="45720" rIns="91440" bIns="45720" rtlCol="0" anchor="ctr">
            <a:normAutofit fontScale="90000"/>
            <a:sp3d/>
          </a:bodyPr>
          <a:lstStyle/>
          <a:p>
            <a:pPr>
              <a:lnSpc>
                <a:spcPct val="90000"/>
              </a:lnSpc>
              <a:defRPr/>
            </a:pPr>
            <a:r>
              <a:rPr lang="en-US" sz="4800" b="1" dirty="0">
                <a:effectLst>
                  <a:outerShdw blurRad="38100" dist="38100" dir="2700000" algn="tl">
                    <a:srgbClr val="000000">
                      <a:alpha val="43137"/>
                    </a:srgbClr>
                  </a:outerShdw>
                </a:effectLst>
              </a:rPr>
              <a:t>Affordable Care Act  and</a:t>
            </a:r>
            <a:br>
              <a:rPr lang="en-US" sz="4800" b="1" dirty="0">
                <a:effectLst>
                  <a:outerShdw blurRad="38100" dist="38100" dir="2700000" algn="tl">
                    <a:srgbClr val="000000">
                      <a:alpha val="43137"/>
                    </a:srgbClr>
                  </a:outerShdw>
                </a:effectLst>
              </a:rPr>
            </a:br>
            <a:r>
              <a:rPr lang="en-US" sz="4800" b="1" dirty="0">
                <a:effectLst>
                  <a:outerShdw blurRad="38100" dist="38100" dir="2700000" algn="tl">
                    <a:srgbClr val="000000">
                      <a:alpha val="43137"/>
                    </a:srgbClr>
                  </a:outerShdw>
                </a:effectLst>
              </a:rPr>
              <a:t>Medicaid Unwinding  </a:t>
            </a:r>
            <a:br>
              <a:rPr lang="en-US" sz="4800" b="1" dirty="0">
                <a:effectLst>
                  <a:outerShdw blurRad="38100" dist="38100" dir="2700000" algn="tl">
                    <a:srgbClr val="000000">
                      <a:alpha val="43137"/>
                    </a:srgbClr>
                  </a:outerShdw>
                </a:effectLst>
              </a:rPr>
            </a:br>
            <a:endParaRPr lang="en-US" sz="4800" b="1" dirty="0">
              <a:effectLst>
                <a:outerShdw blurRad="38100" dist="38100" dir="2700000" algn="tl">
                  <a:srgbClr val="000000">
                    <a:alpha val="43137"/>
                  </a:srgbClr>
                </a:outerShdw>
              </a:effectLst>
            </a:endParaRPr>
          </a:p>
        </p:txBody>
      </p:sp>
      <p:sp>
        <p:nvSpPr>
          <p:cNvPr id="15365" name="TextBox 6">
            <a:extLst>
              <a:ext uri="{FF2B5EF4-FFF2-40B4-BE49-F238E27FC236}">
                <a16:creationId xmlns:a16="http://schemas.microsoft.com/office/drawing/2014/main" id="{EAB6FAF1-55CC-91F8-3E2C-88AC0A71728F}"/>
              </a:ext>
            </a:extLst>
          </p:cNvPr>
          <p:cNvSpPr txBox="1">
            <a:spLocks noChangeArrowheads="1"/>
          </p:cNvSpPr>
          <p:nvPr/>
        </p:nvSpPr>
        <p:spPr bwMode="auto">
          <a:xfrm>
            <a:off x="2869623" y="4006921"/>
            <a:ext cx="6717722" cy="2301412"/>
          </a:xfrm>
          <a:prstGeom prst="rect">
            <a:avLst/>
          </a:prstGeom>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fontAlgn="base">
              <a:spcBef>
                <a:spcPts val="0"/>
              </a:spcBef>
              <a:buClr>
                <a:srgbClr val="A53010"/>
              </a:buClr>
              <a:buNone/>
              <a:defRPr/>
            </a:pPr>
            <a:r>
              <a:rPr lang="en-US" altLang="en-US" sz="1600" b="1" dirty="0">
                <a:solidFill>
                  <a:prstClr val="black"/>
                </a:solidFill>
                <a:latin typeface="Century Gothic" panose="020B0502020202020204"/>
              </a:rPr>
              <a:t>Presenter: Cary Quinones</a:t>
            </a:r>
            <a:endParaRPr lang="en-US" sz="1600" dirty="0">
              <a:solidFill>
                <a:prstClr val="black"/>
              </a:solidFill>
            </a:endParaRPr>
          </a:p>
          <a:p>
            <a:pPr fontAlgn="base">
              <a:spcBef>
                <a:spcPts val="0"/>
              </a:spcBef>
              <a:buClr>
                <a:srgbClr val="A53010"/>
              </a:buClr>
              <a:buNone/>
              <a:defRPr/>
            </a:pPr>
            <a:r>
              <a:rPr lang="en-US" altLang="en-US" sz="1400" b="1" dirty="0">
                <a:solidFill>
                  <a:prstClr val="black"/>
                </a:solidFill>
                <a:latin typeface="Century Gothic" panose="020B0502020202020204"/>
              </a:rPr>
              <a:t>                     Program Manager </a:t>
            </a:r>
          </a:p>
          <a:p>
            <a:pPr fontAlgn="base">
              <a:spcBef>
                <a:spcPts val="0"/>
              </a:spcBef>
              <a:buClr>
                <a:srgbClr val="A53010"/>
              </a:buClr>
              <a:buNone/>
              <a:defRPr/>
            </a:pPr>
            <a:r>
              <a:rPr lang="en-US" sz="1400" dirty="0">
                <a:solidFill>
                  <a:prstClr val="black"/>
                </a:solidFill>
                <a:latin typeface="Century Gothic" panose="020B0502020202020204"/>
              </a:rPr>
              <a:t>		   (904) 762-5774</a:t>
            </a:r>
          </a:p>
          <a:p>
            <a:pPr fontAlgn="base">
              <a:spcBef>
                <a:spcPts val="0"/>
              </a:spcBef>
              <a:buClr>
                <a:srgbClr val="A53010"/>
              </a:buClr>
              <a:buNone/>
              <a:defRPr/>
            </a:pPr>
            <a:r>
              <a:rPr lang="en-US" sz="1400" dirty="0">
                <a:solidFill>
                  <a:prstClr val="black"/>
                </a:solidFill>
                <a:latin typeface="Century Gothic" panose="020B0502020202020204"/>
              </a:rPr>
              <a:t>		   cary_quinones@hpcnef.org</a:t>
            </a:r>
          </a:p>
          <a:p>
            <a:pPr fontAlgn="base">
              <a:spcBef>
                <a:spcPts val="0"/>
              </a:spcBef>
              <a:buClr>
                <a:srgbClr val="A53010"/>
              </a:buClr>
              <a:buNone/>
              <a:defRPr/>
            </a:pPr>
            <a:endParaRPr lang="en-US" altLang="en-US" sz="1400" b="1" dirty="0">
              <a:solidFill>
                <a:prstClr val="black"/>
              </a:solidFill>
              <a:latin typeface="Century Gothic" panose="020B0502020202020204"/>
            </a:endParaRPr>
          </a:p>
          <a:p>
            <a:pPr fontAlgn="base">
              <a:spcBef>
                <a:spcPts val="1000"/>
              </a:spcBef>
              <a:buClr>
                <a:srgbClr val="A53010"/>
              </a:buClr>
              <a:buNone/>
              <a:defRPr/>
            </a:pPr>
            <a:r>
              <a:rPr lang="en-US" altLang="en-US" sz="1400" b="1" dirty="0">
                <a:solidFill>
                  <a:prstClr val="black"/>
                </a:solidFill>
                <a:latin typeface="Century Gothic" panose="020B0502020202020204"/>
              </a:rPr>
              <a:t>N</a:t>
            </a:r>
            <a:r>
              <a:rPr lang="en-US" altLang="en-US" sz="1400" b="1" cap="small" dirty="0">
                <a:solidFill>
                  <a:prstClr val="black"/>
                </a:solidFill>
                <a:latin typeface="Century Gothic" panose="020B0502020202020204"/>
              </a:rPr>
              <a:t>AVIGATOR</a:t>
            </a:r>
            <a:r>
              <a:rPr lang="en-US" altLang="en-US" sz="1400" b="1" dirty="0">
                <a:solidFill>
                  <a:prstClr val="black"/>
                </a:solidFill>
                <a:latin typeface="Century Gothic" panose="020B0502020202020204"/>
              </a:rPr>
              <a:t> </a:t>
            </a:r>
            <a:r>
              <a:rPr lang="en-US" altLang="en-US" sz="1400" b="1" i="1" dirty="0">
                <a:solidFill>
                  <a:prstClr val="black"/>
                </a:solidFill>
                <a:latin typeface="Century Gothic" panose="020B0502020202020204"/>
              </a:rPr>
              <a:t># </a:t>
            </a:r>
            <a:r>
              <a:rPr lang="en-US" altLang="en-US" sz="1400" dirty="0">
                <a:solidFill>
                  <a:prstClr val="black"/>
                </a:solidFill>
                <a:latin typeface="Century Gothic" panose="020B0502020202020204"/>
              </a:rPr>
              <a:t>FLNAVC1200493</a:t>
            </a:r>
            <a:br>
              <a:rPr lang="en-US" altLang="en-US" sz="1400" b="1" i="1" dirty="0">
                <a:solidFill>
                  <a:prstClr val="black"/>
                </a:solidFill>
                <a:latin typeface="Century Gothic" panose="020B0502020202020204"/>
              </a:rPr>
            </a:br>
            <a:r>
              <a:rPr lang="en-US" altLang="en-US" sz="1400" b="1" dirty="0">
                <a:solidFill>
                  <a:prstClr val="black"/>
                </a:solidFill>
                <a:latin typeface="Century Gothic" panose="020B0502020202020204"/>
              </a:rPr>
              <a:t>FLORIDA REGISTRATION # </a:t>
            </a:r>
            <a:r>
              <a:rPr lang="en-US" altLang="en-US" sz="1400" dirty="0">
                <a:solidFill>
                  <a:prstClr val="black"/>
                </a:solidFill>
                <a:latin typeface="Century Gothic" panose="020B0502020202020204"/>
              </a:rPr>
              <a:t>2123763</a:t>
            </a:r>
          </a:p>
        </p:txBody>
      </p:sp>
      <p:pic>
        <p:nvPicPr>
          <p:cNvPr id="3" name="Picture 2" descr="Map&#10;&#10;Description automatically generated">
            <a:extLst>
              <a:ext uri="{FF2B5EF4-FFF2-40B4-BE49-F238E27FC236}">
                <a16:creationId xmlns:a16="http://schemas.microsoft.com/office/drawing/2014/main" id="{A0A9C26E-342D-352C-0997-0EBE5A4C9B2C}"/>
              </a:ext>
            </a:extLst>
          </p:cNvPr>
          <p:cNvPicPr>
            <a:picLocks noChangeAspect="1"/>
          </p:cNvPicPr>
          <p:nvPr/>
        </p:nvPicPr>
        <p:blipFill rotWithShape="1">
          <a:blip r:embed="rId3"/>
          <a:srcRect l="61300" t="8756" r="9930" b="58350"/>
          <a:stretch/>
        </p:blipFill>
        <p:spPr>
          <a:xfrm>
            <a:off x="7158661" y="3142493"/>
            <a:ext cx="2428685" cy="3165841"/>
          </a:xfrm>
          <a:prstGeom prst="rect">
            <a:avLst/>
          </a:prstGeom>
        </p:spPr>
      </p:pic>
      <p:pic>
        <p:nvPicPr>
          <p:cNvPr id="4" name="Picture 4">
            <a:extLst>
              <a:ext uri="{FF2B5EF4-FFF2-40B4-BE49-F238E27FC236}">
                <a16:creationId xmlns:a16="http://schemas.microsoft.com/office/drawing/2014/main" id="{86D5606C-FA5A-58DC-39F0-087BC6F9E90F}"/>
              </a:ext>
            </a:extLst>
          </p:cNvPr>
          <p:cNvPicPr>
            <a:picLocks noChangeAspect="1"/>
          </p:cNvPicPr>
          <p:nvPr/>
        </p:nvPicPr>
        <p:blipFill>
          <a:blip r:embed="rId4"/>
          <a:stretch/>
        </p:blipFill>
        <p:spPr>
          <a:xfrm>
            <a:off x="1913264" y="645107"/>
            <a:ext cx="3834317" cy="766863"/>
          </a:xfrm>
          <a:prstGeom prst="rect">
            <a:avLst/>
          </a:prstGeom>
        </p:spPr>
      </p:pic>
      <p:sp>
        <p:nvSpPr>
          <p:cNvPr id="5" name="TextBox 4">
            <a:extLst>
              <a:ext uri="{FF2B5EF4-FFF2-40B4-BE49-F238E27FC236}">
                <a16:creationId xmlns:a16="http://schemas.microsoft.com/office/drawing/2014/main" id="{BFFC1FCF-01F3-F1F5-93D4-CF7DE96DB30B}"/>
              </a:ext>
            </a:extLst>
          </p:cNvPr>
          <p:cNvSpPr txBox="1"/>
          <p:nvPr/>
        </p:nvSpPr>
        <p:spPr>
          <a:xfrm>
            <a:off x="2479335" y="6248844"/>
            <a:ext cx="7680514" cy="369332"/>
          </a:xfrm>
          <a:prstGeom prst="rect">
            <a:avLst/>
          </a:prstGeom>
          <a:noFill/>
        </p:spPr>
        <p:txBody>
          <a:bodyPr wrap="square" rtlCol="0">
            <a:spAutoFit/>
          </a:bodyPr>
          <a:lstStyle/>
          <a:p>
            <a:pPr eaLnBrk="0" fontAlgn="base" hangingPunct="0">
              <a:spcBef>
                <a:spcPct val="0"/>
              </a:spcBef>
              <a:spcAft>
                <a:spcPct val="0"/>
              </a:spcAft>
            </a:pPr>
            <a:r>
              <a:rPr lang="en-US" altLang="en-US" dirty="0">
                <a:solidFill>
                  <a:prstClr val="black"/>
                </a:solidFill>
                <a:latin typeface="Franklin Gothic Book"/>
                <a:ea typeface="MS PGothic" panose="020B0600070205080204" pitchFamily="34" charset="-128"/>
              </a:rPr>
              <a:t>We service </a:t>
            </a:r>
            <a:r>
              <a:rPr lang="en-US" altLang="en-US" b="1" dirty="0">
                <a:solidFill>
                  <a:prstClr val="black"/>
                </a:solidFill>
                <a:latin typeface="Franklin Gothic Book"/>
                <a:ea typeface="MS PGothic" panose="020B0600070205080204" pitchFamily="34" charset="-128"/>
              </a:rPr>
              <a:t>Duval, Nassau, Baker, Clay, Flagler, St Johns and Volusia </a:t>
            </a:r>
            <a:r>
              <a:rPr lang="en-US" altLang="en-US" dirty="0">
                <a:solidFill>
                  <a:prstClr val="black"/>
                </a:solidFill>
                <a:latin typeface="Franklin Gothic Book"/>
                <a:ea typeface="MS PGothic" panose="020B0600070205080204" pitchFamily="34" charset="-128"/>
              </a:rPr>
              <a:t>counties</a:t>
            </a:r>
            <a:endParaRPr lang="en-US" dirty="0">
              <a:solidFill>
                <a:prstClr val="black"/>
              </a:solidFill>
              <a:latin typeface="Arial" panose="020B0604020202020204" pitchFamily="34" charset="0"/>
              <a:ea typeface="MS PGothic" panose="020B0600070205080204" pitchFamily="34" charset="-128"/>
            </a:endParaRPr>
          </a:p>
        </p:txBody>
      </p:sp>
      <p:sp>
        <p:nvSpPr>
          <p:cNvPr id="7" name="TextBox 6">
            <a:extLst>
              <a:ext uri="{FF2B5EF4-FFF2-40B4-BE49-F238E27FC236}">
                <a16:creationId xmlns:a16="http://schemas.microsoft.com/office/drawing/2014/main" id="{E0828956-A3E4-AD83-3CD1-9B0F5DCEEB2C}"/>
              </a:ext>
            </a:extLst>
          </p:cNvPr>
          <p:cNvSpPr txBox="1"/>
          <p:nvPr/>
        </p:nvSpPr>
        <p:spPr>
          <a:xfrm>
            <a:off x="11202329" y="0"/>
            <a:ext cx="989671" cy="369332"/>
          </a:xfrm>
          <a:prstGeom prst="rect">
            <a:avLst/>
          </a:prstGeom>
          <a:noFill/>
        </p:spPr>
        <p:txBody>
          <a:bodyPr wrap="square">
            <a:spAutoFit/>
          </a:bodyPr>
          <a:lstStyle/>
          <a:p>
            <a:pPr algn="r"/>
            <a:r>
              <a:rPr lang="en-US" dirty="0"/>
              <a:t>Carey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79E96-8F8E-39D4-C4CB-F978413A3223}"/>
              </a:ext>
            </a:extLst>
          </p:cNvPr>
          <p:cNvSpPr>
            <a:spLocks noGrp="1"/>
          </p:cNvSpPr>
          <p:nvPr>
            <p:ph type="title"/>
          </p:nvPr>
        </p:nvSpPr>
        <p:spPr>
          <a:xfrm>
            <a:off x="3054850" y="624110"/>
            <a:ext cx="2619911" cy="5945286"/>
          </a:xfrm>
        </p:spPr>
        <p:txBody>
          <a:bodyPr>
            <a:normAutofit/>
          </a:bodyPr>
          <a:lstStyle/>
          <a:p>
            <a:r>
              <a:rPr lang="en-US" dirty="0"/>
              <a:t>ACA Open Enrollment begins on November 1, 2022</a:t>
            </a:r>
            <a:br>
              <a:rPr lang="en-US" dirty="0"/>
            </a:br>
            <a:r>
              <a:rPr lang="en-US" dirty="0"/>
              <a:t>and runs until January 15, 2023</a:t>
            </a:r>
          </a:p>
        </p:txBody>
      </p:sp>
      <p:pic>
        <p:nvPicPr>
          <p:cNvPr id="5" name="Content Placeholder 4" descr="Diagram&#10;&#10;Description automatically generated">
            <a:extLst>
              <a:ext uri="{FF2B5EF4-FFF2-40B4-BE49-F238E27FC236}">
                <a16:creationId xmlns:a16="http://schemas.microsoft.com/office/drawing/2014/main" id="{52A40DC7-C188-1B9C-B07D-BC9FE3893153}"/>
              </a:ext>
            </a:extLst>
          </p:cNvPr>
          <p:cNvPicPr>
            <a:picLocks noGrp="1" noChangeAspect="1"/>
          </p:cNvPicPr>
          <p:nvPr>
            <p:ph idx="1"/>
          </p:nvPr>
        </p:nvPicPr>
        <p:blipFill>
          <a:blip r:embed="rId2"/>
          <a:stretch>
            <a:fillRect/>
          </a:stretch>
        </p:blipFill>
        <p:spPr>
          <a:xfrm>
            <a:off x="5541197" y="197288"/>
            <a:ext cx="5003291" cy="6474849"/>
          </a:xfrm>
        </p:spPr>
      </p:pic>
      <p:sp>
        <p:nvSpPr>
          <p:cNvPr id="4" name="TextBox 3">
            <a:extLst>
              <a:ext uri="{FF2B5EF4-FFF2-40B4-BE49-F238E27FC236}">
                <a16:creationId xmlns:a16="http://schemas.microsoft.com/office/drawing/2014/main" id="{C43FF2BA-8130-769F-A5D2-59C0DA7BA3AB}"/>
              </a:ext>
            </a:extLst>
          </p:cNvPr>
          <p:cNvSpPr txBox="1"/>
          <p:nvPr/>
        </p:nvSpPr>
        <p:spPr>
          <a:xfrm>
            <a:off x="11324994" y="0"/>
            <a:ext cx="867006" cy="369332"/>
          </a:xfrm>
          <a:prstGeom prst="rect">
            <a:avLst/>
          </a:prstGeom>
          <a:noFill/>
        </p:spPr>
        <p:txBody>
          <a:bodyPr wrap="square">
            <a:spAutoFit/>
          </a:bodyPr>
          <a:lstStyle/>
          <a:p>
            <a:pPr algn="ctr"/>
            <a:r>
              <a:rPr lang="en-US" dirty="0"/>
              <a:t>Carey</a:t>
            </a:r>
          </a:p>
        </p:txBody>
      </p:sp>
    </p:spTree>
    <p:extLst>
      <p:ext uri="{BB962C8B-B14F-4D97-AF65-F5344CB8AC3E}">
        <p14:creationId xmlns:p14="http://schemas.microsoft.com/office/powerpoint/2010/main" val="790409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8685" name="Rectangle 28678">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entury Gothic" panose="020B0502020202020204"/>
            </a:endParaRPr>
          </a:p>
        </p:txBody>
      </p:sp>
      <p:sp>
        <p:nvSpPr>
          <p:cNvPr id="28674" name="Title 1">
            <a:extLst>
              <a:ext uri="{FF2B5EF4-FFF2-40B4-BE49-F238E27FC236}">
                <a16:creationId xmlns:a16="http://schemas.microsoft.com/office/drawing/2014/main" id="{BE30A9C6-2644-CC9D-6F23-DEA79FFAC23D}"/>
              </a:ext>
            </a:extLst>
          </p:cNvPr>
          <p:cNvSpPr>
            <a:spLocks noGrp="1"/>
          </p:cNvSpPr>
          <p:nvPr>
            <p:ph type="title"/>
          </p:nvPr>
        </p:nvSpPr>
        <p:spPr>
          <a:xfrm>
            <a:off x="2010918" y="326610"/>
            <a:ext cx="8170739" cy="904429"/>
          </a:xfrm>
        </p:spPr>
        <p:txBody>
          <a:bodyPr>
            <a:noAutofit/>
          </a:bodyPr>
          <a:lstStyle/>
          <a:p>
            <a:pPr eaLnBrk="1" hangingPunct="1">
              <a:lnSpc>
                <a:spcPct val="90000"/>
              </a:lnSpc>
            </a:pPr>
            <a:r>
              <a:rPr lang="en-US" altLang="en-US" sz="3000" b="1" dirty="0">
                <a:latin typeface="Franklin Gothic Book"/>
              </a:rPr>
              <a:t>What does Medicaid </a:t>
            </a:r>
            <a:br>
              <a:rPr lang="en-US" altLang="en-US" sz="3000" b="1" dirty="0">
                <a:latin typeface="Franklin Gothic Book"/>
              </a:rPr>
            </a:br>
            <a:r>
              <a:rPr lang="en-US" altLang="en-US" sz="3000" b="1" dirty="0">
                <a:latin typeface="Franklin Gothic Book"/>
              </a:rPr>
              <a:t>“</a:t>
            </a:r>
            <a:r>
              <a:rPr lang="en-US" altLang="en-US" sz="3000" b="1" i="1" dirty="0">
                <a:latin typeface="Franklin Gothic Book"/>
              </a:rPr>
              <a:t>unwinding</a:t>
            </a:r>
            <a:r>
              <a:rPr lang="en-US" altLang="en-US" sz="3000" b="1" dirty="0">
                <a:latin typeface="Franklin Gothic Book"/>
              </a:rPr>
              <a:t> mean?</a:t>
            </a:r>
          </a:p>
        </p:txBody>
      </p:sp>
      <p:sp>
        <p:nvSpPr>
          <p:cNvPr id="28686" name="Rectangle 28680">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183B466-76DB-6CD9-5249-8318F22CA6C3}"/>
              </a:ext>
            </a:extLst>
          </p:cNvPr>
          <p:cNvSpPr>
            <a:spLocks noGrp="1"/>
          </p:cNvSpPr>
          <p:nvPr>
            <p:ph idx="1"/>
          </p:nvPr>
        </p:nvSpPr>
        <p:spPr>
          <a:xfrm>
            <a:off x="2010919" y="1715785"/>
            <a:ext cx="3242601" cy="3760341"/>
          </a:xfrm>
        </p:spPr>
        <p:txBody>
          <a:bodyPr vert="horz" lIns="91440" tIns="45720" rIns="91440" bIns="45720" numCol="1" rtlCol="0" anchorCtr="0" compatLnSpc="1">
            <a:prstTxWarp prst="textNoShape">
              <a:avLst/>
            </a:prstTxWarp>
            <a:noAutofit/>
          </a:bodyPr>
          <a:lstStyle/>
          <a:p>
            <a:pPr marL="0" indent="0">
              <a:lnSpc>
                <a:spcPct val="90000"/>
              </a:lnSpc>
              <a:buNone/>
              <a:defRPr/>
            </a:pPr>
            <a:endParaRPr lang="en-US" sz="2800" dirty="0">
              <a:latin typeface="Franklin Gothic Book" panose="020B0503020102020204" pitchFamily="34" charset="0"/>
              <a:ea typeface="+mj-ea"/>
              <a:cs typeface="+mj-cs"/>
            </a:endParaRPr>
          </a:p>
          <a:p>
            <a:pPr marL="0" indent="0">
              <a:lnSpc>
                <a:spcPct val="90000"/>
              </a:lnSpc>
              <a:spcBef>
                <a:spcPts val="600"/>
              </a:spcBef>
              <a:spcAft>
                <a:spcPts val="600"/>
              </a:spcAft>
              <a:buNone/>
              <a:defRPr/>
            </a:pPr>
            <a:r>
              <a:rPr lang="en-US" sz="2800" dirty="0">
                <a:latin typeface="Franklin Gothic Book"/>
              </a:rPr>
              <a:t>“</a:t>
            </a:r>
            <a:r>
              <a:rPr lang="en-US" sz="2800" b="1" dirty="0">
                <a:latin typeface="Franklin Gothic Book"/>
              </a:rPr>
              <a:t>Unwinding</a:t>
            </a:r>
            <a:r>
              <a:rPr lang="en-US" sz="2800" dirty="0">
                <a:latin typeface="Franklin Gothic Book"/>
              </a:rPr>
              <a:t>” is the process by which states will resume annual Medicaid eligibility reviews after the </a:t>
            </a:r>
            <a:r>
              <a:rPr lang="en-US" sz="2800" b="1" dirty="0">
                <a:latin typeface="Franklin Gothic Book"/>
              </a:rPr>
              <a:t>Public Health Emergency (PHE)</a:t>
            </a:r>
            <a:r>
              <a:rPr lang="en-US" sz="2800" dirty="0">
                <a:latin typeface="Franklin Gothic Book"/>
              </a:rPr>
              <a:t> ends. </a:t>
            </a:r>
            <a:endParaRPr lang="en-US" sz="2800" dirty="0"/>
          </a:p>
        </p:txBody>
      </p:sp>
      <p:sp>
        <p:nvSpPr>
          <p:cNvPr id="28687"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061224"/>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entury Gothic" panose="020B0502020202020204"/>
            </a:endParaRPr>
          </a:p>
        </p:txBody>
      </p:sp>
      <p:sp>
        <p:nvSpPr>
          <p:cNvPr id="2" name="TextBox 1">
            <a:extLst>
              <a:ext uri="{FF2B5EF4-FFF2-40B4-BE49-F238E27FC236}">
                <a16:creationId xmlns:a16="http://schemas.microsoft.com/office/drawing/2014/main" id="{5DD4FCB6-F259-4A7F-3CF3-76881B19044B}"/>
              </a:ext>
            </a:extLst>
          </p:cNvPr>
          <p:cNvSpPr txBox="1"/>
          <p:nvPr/>
        </p:nvSpPr>
        <p:spPr>
          <a:xfrm>
            <a:off x="2387031" y="6122868"/>
            <a:ext cx="7572054" cy="646331"/>
          </a:xfrm>
          <a:prstGeom prst="rect">
            <a:avLst/>
          </a:prstGeom>
          <a:noFill/>
        </p:spPr>
        <p:txBody>
          <a:bodyPr wrap="square" rtlCol="0">
            <a:spAutoFit/>
          </a:bodyPr>
          <a:lstStyle/>
          <a:p>
            <a:pPr eaLnBrk="0" fontAlgn="base" hangingPunct="0">
              <a:spcBef>
                <a:spcPct val="0"/>
              </a:spcBef>
              <a:spcAft>
                <a:spcPct val="0"/>
              </a:spcAft>
            </a:pPr>
            <a:r>
              <a:rPr lang="en-US" dirty="0">
                <a:solidFill>
                  <a:prstClr val="black"/>
                </a:solidFill>
                <a:highlight>
                  <a:srgbClr val="FFFF00"/>
                </a:highlight>
                <a:latin typeface="Franklin Gothic Book"/>
                <a:ea typeface="MS PGothic" panose="020B0600070205080204" pitchFamily="34" charset="-128"/>
              </a:rPr>
              <a:t>If enrollees </a:t>
            </a:r>
            <a:r>
              <a:rPr lang="en-US" b="1" u="sng" dirty="0">
                <a:solidFill>
                  <a:prstClr val="black"/>
                </a:solidFill>
                <a:highlight>
                  <a:srgbClr val="FFFF00"/>
                </a:highlight>
                <a:latin typeface="Franklin Gothic Book"/>
                <a:ea typeface="MS PGothic" panose="020B0600070205080204" pitchFamily="34" charset="-128"/>
              </a:rPr>
              <a:t>do not</a:t>
            </a:r>
            <a:r>
              <a:rPr lang="en-US" u="sng" dirty="0">
                <a:solidFill>
                  <a:prstClr val="black"/>
                </a:solidFill>
                <a:highlight>
                  <a:srgbClr val="FFFF00"/>
                </a:highlight>
                <a:latin typeface="Franklin Gothic Book"/>
                <a:ea typeface="MS PGothic" panose="020B0600070205080204" pitchFamily="34" charset="-128"/>
              </a:rPr>
              <a:t> </a:t>
            </a:r>
            <a:r>
              <a:rPr lang="en-US" dirty="0">
                <a:solidFill>
                  <a:prstClr val="black"/>
                </a:solidFill>
                <a:highlight>
                  <a:srgbClr val="FFFF00"/>
                </a:highlight>
                <a:latin typeface="Franklin Gothic Book"/>
                <a:ea typeface="MS PGothic" panose="020B0600070205080204" pitchFamily="34" charset="-128"/>
              </a:rPr>
              <a:t>respond, </a:t>
            </a:r>
            <a:r>
              <a:rPr lang="en-US" i="1" dirty="0">
                <a:solidFill>
                  <a:prstClr val="black"/>
                </a:solidFill>
                <a:highlight>
                  <a:srgbClr val="FFFF00"/>
                </a:highlight>
                <a:latin typeface="Franklin Gothic Book"/>
                <a:ea typeface="MS PGothic" panose="020B0600070205080204" pitchFamily="34" charset="-128"/>
              </a:rPr>
              <a:t>for whatever reason</a:t>
            </a:r>
            <a:r>
              <a:rPr lang="en-US" dirty="0">
                <a:solidFill>
                  <a:prstClr val="black"/>
                </a:solidFill>
                <a:highlight>
                  <a:srgbClr val="FFFF00"/>
                </a:highlight>
                <a:latin typeface="Franklin Gothic Book"/>
                <a:ea typeface="MS PGothic" panose="020B0600070205080204" pitchFamily="34" charset="-128"/>
              </a:rPr>
              <a:t>, their coverage will end</a:t>
            </a:r>
            <a:r>
              <a:rPr lang="en-US" dirty="0">
                <a:solidFill>
                  <a:prstClr val="black"/>
                </a:solidFill>
                <a:latin typeface="Franklin Gothic Book"/>
                <a:ea typeface="MS PGothic" panose="020B0600070205080204" pitchFamily="34" charset="-128"/>
              </a:rPr>
              <a:t>.</a:t>
            </a:r>
            <a:endParaRPr lang="en-US" sz="1600" dirty="0">
              <a:solidFill>
                <a:prstClr val="black"/>
              </a:solidFill>
              <a:latin typeface="Franklin Gothic Book" panose="020B0503020102020204" pitchFamily="34" charset="0"/>
              <a:ea typeface="MS PGothic" panose="020B0600070205080204" pitchFamily="34" charset="-128"/>
            </a:endParaRPr>
          </a:p>
          <a:p>
            <a:pPr eaLnBrk="0" fontAlgn="base" hangingPunct="0">
              <a:spcBef>
                <a:spcPct val="0"/>
              </a:spcBef>
              <a:spcAft>
                <a:spcPct val="0"/>
              </a:spcAft>
            </a:pPr>
            <a:endParaRPr lang="en-US" dirty="0">
              <a:solidFill>
                <a:prstClr val="black"/>
              </a:solidFill>
              <a:latin typeface="Arial" panose="020B0604020202020204" pitchFamily="34" charset="0"/>
              <a:ea typeface="MS PGothic" panose="020B0600070205080204" pitchFamily="34" charset="-128"/>
            </a:endParaRPr>
          </a:p>
        </p:txBody>
      </p:sp>
      <p:pic>
        <p:nvPicPr>
          <p:cNvPr id="5" name="Picture 4">
            <a:extLst>
              <a:ext uri="{FF2B5EF4-FFF2-40B4-BE49-F238E27FC236}">
                <a16:creationId xmlns:a16="http://schemas.microsoft.com/office/drawing/2014/main" id="{E4B5C842-B3E9-58E4-2325-9EBD77272F87}"/>
              </a:ext>
            </a:extLst>
          </p:cNvPr>
          <p:cNvPicPr>
            <a:picLocks noChangeAspect="1"/>
          </p:cNvPicPr>
          <p:nvPr/>
        </p:nvPicPr>
        <p:blipFill>
          <a:blip r:embed="rId2"/>
          <a:stretch>
            <a:fillRect/>
          </a:stretch>
        </p:blipFill>
        <p:spPr>
          <a:xfrm>
            <a:off x="5828872" y="79685"/>
            <a:ext cx="4699292" cy="6082417"/>
          </a:xfrm>
          <a:prstGeom prst="rect">
            <a:avLst/>
          </a:prstGeom>
        </p:spPr>
      </p:pic>
      <p:sp>
        <p:nvSpPr>
          <p:cNvPr id="6" name="TextBox 5">
            <a:extLst>
              <a:ext uri="{FF2B5EF4-FFF2-40B4-BE49-F238E27FC236}">
                <a16:creationId xmlns:a16="http://schemas.microsoft.com/office/drawing/2014/main" id="{5CD60631-CCA9-AACA-F2CB-F244349298C2}"/>
              </a:ext>
            </a:extLst>
          </p:cNvPr>
          <p:cNvSpPr txBox="1"/>
          <p:nvPr/>
        </p:nvSpPr>
        <p:spPr>
          <a:xfrm>
            <a:off x="11224633" y="0"/>
            <a:ext cx="967367" cy="369332"/>
          </a:xfrm>
          <a:prstGeom prst="rect">
            <a:avLst/>
          </a:prstGeom>
          <a:noFill/>
        </p:spPr>
        <p:txBody>
          <a:bodyPr wrap="square">
            <a:spAutoFit/>
          </a:bodyPr>
          <a:lstStyle/>
          <a:p>
            <a:pPr algn="ctr"/>
            <a:r>
              <a:rPr lang="en-US" dirty="0"/>
              <a:t>Carey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50185" name="Group 50184">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0" y="228601"/>
            <a:ext cx="2138628" cy="6638625"/>
            <a:chOff x="2487613" y="285750"/>
            <a:chExt cx="2428875" cy="5654676"/>
          </a:xfrm>
        </p:grpSpPr>
        <p:sp>
          <p:nvSpPr>
            <p:cNvPr id="50182"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50183"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50184"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50198"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212"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0214"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02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02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0220"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0222"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0224"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0225"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50199" name="Group 50198">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44413" y="-786"/>
            <a:ext cx="1767505" cy="6854040"/>
            <a:chOff x="6627813" y="194833"/>
            <a:chExt cx="1952625" cy="5678918"/>
          </a:xfrm>
        </p:grpSpPr>
        <p:sp>
          <p:nvSpPr>
            <p:cNvPr id="50226"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0227"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0228"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0229"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0230"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0231"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0232"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0233"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0234"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0235"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0236"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0237"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0213" name="Rectangle 50212">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0215" name="Freeform 11">
            <a:extLst>
              <a:ext uri="{FF2B5EF4-FFF2-40B4-BE49-F238E27FC236}">
                <a16:creationId xmlns:a16="http://schemas.microsoft.com/office/drawing/2014/main" id="{99499096-7355-478E-8CCB-A47EA1B79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20859" y="714376"/>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50217" name="Rectangle 50216">
            <a:extLst>
              <a:ext uri="{FF2B5EF4-FFF2-40B4-BE49-F238E27FC236}">
                <a16:creationId xmlns:a16="http://schemas.microsoft.com/office/drawing/2014/main" id="{55BDDF5B-1133-45D7-A901-9F28E0872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entury Gothic" panose="020B0502020202020204"/>
            </a:endParaRPr>
          </a:p>
        </p:txBody>
      </p:sp>
      <p:sp>
        <p:nvSpPr>
          <p:cNvPr id="35842" name="Title 8">
            <a:extLst>
              <a:ext uri="{FF2B5EF4-FFF2-40B4-BE49-F238E27FC236}">
                <a16:creationId xmlns:a16="http://schemas.microsoft.com/office/drawing/2014/main" id="{492853A2-0933-71B9-E915-B3B1BD2D66EB}"/>
              </a:ext>
            </a:extLst>
          </p:cNvPr>
          <p:cNvSpPr>
            <a:spLocks noGrp="1"/>
          </p:cNvSpPr>
          <p:nvPr>
            <p:ph type="title"/>
          </p:nvPr>
        </p:nvSpPr>
        <p:spPr>
          <a:xfrm>
            <a:off x="1914419" y="480935"/>
            <a:ext cx="3906328" cy="971758"/>
          </a:xfrm>
        </p:spPr>
        <p:txBody>
          <a:bodyPr vert="horz" lIns="91440" tIns="45720" rIns="91440" bIns="45720" rtlCol="0" anchor="t">
            <a:normAutofit fontScale="90000"/>
          </a:bodyPr>
          <a:lstStyle/>
          <a:p>
            <a:pPr>
              <a:lnSpc>
                <a:spcPct val="90000"/>
              </a:lnSpc>
            </a:pPr>
            <a:r>
              <a:rPr lang="en-US" altLang="en-US" sz="2800" b="1" dirty="0"/>
              <a:t>Free Navigator Assistance: </a:t>
            </a:r>
            <a:br>
              <a:rPr lang="en-US" altLang="en-US" sz="2800" b="1" dirty="0"/>
            </a:br>
            <a:endParaRPr lang="en-US" altLang="en-US" sz="2800" b="1" dirty="0"/>
          </a:p>
        </p:txBody>
      </p:sp>
      <p:sp>
        <p:nvSpPr>
          <p:cNvPr id="50219" name="Rectangle 50218">
            <a:extLst>
              <a:ext uri="{FF2B5EF4-FFF2-40B4-BE49-F238E27FC236}">
                <a16:creationId xmlns:a16="http://schemas.microsoft.com/office/drawing/2014/main" id="{F22C7101-14DA-4743-898E-3563B0FC93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9155" name="Content Placeholder 9">
            <a:extLst>
              <a:ext uri="{FF2B5EF4-FFF2-40B4-BE49-F238E27FC236}">
                <a16:creationId xmlns:a16="http://schemas.microsoft.com/office/drawing/2014/main" id="{CACE182B-E969-86ED-03FF-8F0012D51E28}"/>
              </a:ext>
            </a:extLst>
          </p:cNvPr>
          <p:cNvSpPr>
            <a:spLocks noGrp="1"/>
          </p:cNvSpPr>
          <p:nvPr>
            <p:ph sz="half" idx="1"/>
          </p:nvPr>
        </p:nvSpPr>
        <p:spPr>
          <a:xfrm>
            <a:off x="2254288" y="4940444"/>
            <a:ext cx="4103437" cy="1775375"/>
          </a:xfrm>
        </p:spPr>
        <p:txBody>
          <a:bodyPr vert="horz" lIns="91440" tIns="45720" rIns="91440" bIns="45720" numCol="1" rtlCol="0" anchorCtr="0" compatLnSpc="1">
            <a:prstTxWarp prst="textNoShape">
              <a:avLst/>
            </a:prstTxWarp>
            <a:normAutofit/>
          </a:bodyPr>
          <a:lstStyle/>
          <a:p>
            <a:pPr fontAlgn="auto">
              <a:defRPr/>
            </a:pPr>
            <a:endParaRPr lang="en-US" altLang="en-US" b="1" dirty="0"/>
          </a:p>
          <a:p>
            <a:pPr fontAlgn="auto">
              <a:defRPr/>
            </a:pPr>
            <a:r>
              <a:rPr lang="en-US" altLang="en-US" b="1" dirty="0"/>
              <a:t>Schedule an appointment Online:  </a:t>
            </a:r>
            <a:r>
              <a:rPr lang="en-US" b="1" dirty="0">
                <a:solidFill>
                  <a:schemeClr val="tx1"/>
                </a:solidFill>
                <a:hlinkClick r:id="rId3">
                  <a:extLst>
                    <a:ext uri="{A12FA001-AC4F-418D-AE19-62706E023703}">
                      <ahyp:hlinkClr xmlns:ahyp="http://schemas.microsoft.com/office/drawing/2018/hyperlinkcolor" val="tx"/>
                    </a:ext>
                  </a:extLst>
                </a:hlinkClick>
              </a:rPr>
              <a:t>www.</a:t>
            </a:r>
            <a:r>
              <a:rPr lang="en-US" b="1" dirty="0">
                <a:hlinkClick r:id="rId3">
                  <a:extLst>
                    <a:ext uri="{A12FA001-AC4F-418D-AE19-62706E023703}">
                      <ahyp:hlinkClr xmlns:ahyp="http://schemas.microsoft.com/office/drawing/2018/hyperlinkcolor" val="tx"/>
                    </a:ext>
                  </a:extLst>
                </a:hlinkClick>
              </a:rPr>
              <a:t>123covered.org</a:t>
            </a:r>
            <a:r>
              <a:rPr lang="en-US" dirty="0"/>
              <a:t> </a:t>
            </a:r>
          </a:p>
          <a:p>
            <a:pPr fontAlgn="auto">
              <a:lnSpc>
                <a:spcPct val="150000"/>
              </a:lnSpc>
              <a:defRPr/>
            </a:pPr>
            <a:r>
              <a:rPr lang="en-US" altLang="en-US" b="1" dirty="0"/>
              <a:t>Call Toll Free line:  866.295.5955</a:t>
            </a:r>
          </a:p>
          <a:p>
            <a:pPr fontAlgn="auto">
              <a:defRPr/>
            </a:pPr>
            <a:endParaRPr lang="en-US" altLang="en-US" b="1" dirty="0"/>
          </a:p>
          <a:p>
            <a:pPr fontAlgn="auto">
              <a:defRPr/>
            </a:pPr>
            <a:endParaRPr lang="en-US" altLang="en-US" b="1" dirty="0"/>
          </a:p>
          <a:p>
            <a:pPr fontAlgn="auto">
              <a:defRPr/>
            </a:pPr>
            <a:endParaRPr lang="en-US" altLang="en-US" b="1" dirty="0"/>
          </a:p>
          <a:p>
            <a:pPr fontAlgn="auto">
              <a:defRPr/>
            </a:pPr>
            <a:endParaRPr lang="en-US" altLang="en-US" b="1" dirty="0"/>
          </a:p>
          <a:p>
            <a:pPr fontAlgn="auto">
              <a:defRPr/>
            </a:pPr>
            <a:endParaRPr lang="en-US" altLang="en-US" b="1" dirty="0"/>
          </a:p>
          <a:p>
            <a:pPr fontAlgn="auto">
              <a:defRPr/>
            </a:pPr>
            <a:endParaRPr lang="en-US" altLang="en-US" b="1" dirty="0"/>
          </a:p>
          <a:p>
            <a:pPr fontAlgn="auto">
              <a:defRPr/>
            </a:pPr>
            <a:endParaRPr lang="en-US" altLang="en-US" b="1" dirty="0"/>
          </a:p>
        </p:txBody>
      </p:sp>
      <p:sp>
        <p:nvSpPr>
          <p:cNvPr id="50221" name="Rectangle 50220">
            <a:extLst>
              <a:ext uri="{FF2B5EF4-FFF2-40B4-BE49-F238E27FC236}">
                <a16:creationId xmlns:a16="http://schemas.microsoft.com/office/drawing/2014/main" id="{EDD0748D-5151-4F2A-8DD0-FC4BB9444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8530" y="645107"/>
            <a:ext cx="4088720"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entury Gothic" panose="020B0502020202020204"/>
            </a:endParaRPr>
          </a:p>
        </p:txBody>
      </p:sp>
      <p:pic>
        <p:nvPicPr>
          <p:cNvPr id="50180" name="Picture 3">
            <a:extLst>
              <a:ext uri="{FF2B5EF4-FFF2-40B4-BE49-F238E27FC236}">
                <a16:creationId xmlns:a16="http://schemas.microsoft.com/office/drawing/2014/main" id="{4DA981FC-0976-B2B9-0884-8537D97908F2}"/>
              </a:ext>
            </a:extLst>
          </p:cNvPr>
          <p:cNvPicPr>
            <a:picLocks noChangeAspect="1" noChangeArrowheads="1"/>
          </p:cNvPicPr>
          <p:nvPr/>
        </p:nvPicPr>
        <p:blipFill>
          <a:blip r:embed="rId4"/>
          <a:stretch>
            <a:fillRect/>
          </a:stretch>
        </p:blipFill>
        <p:spPr bwMode="auto">
          <a:xfrm>
            <a:off x="6224668" y="809699"/>
            <a:ext cx="3810885" cy="2534239"/>
          </a:xfrm>
          <a:prstGeom prst="rect">
            <a:avLst/>
          </a:prstGeom>
        </p:spPr>
      </p:pic>
      <p:pic>
        <p:nvPicPr>
          <p:cNvPr id="35845" name="Picture 2">
            <a:extLst>
              <a:ext uri="{FF2B5EF4-FFF2-40B4-BE49-F238E27FC236}">
                <a16:creationId xmlns:a16="http://schemas.microsoft.com/office/drawing/2014/main" id="{6AEC306C-9EC9-7CCD-6F67-9667561A5002}"/>
              </a:ext>
            </a:extLst>
          </p:cNvPr>
          <p:cNvPicPr>
            <a:picLocks noChangeAspect="1"/>
          </p:cNvPicPr>
          <p:nvPr/>
        </p:nvPicPr>
        <p:blipFill>
          <a:blip r:embed="rId5"/>
          <a:srcRect/>
          <a:stretch/>
        </p:blipFill>
        <p:spPr bwMode="auto">
          <a:xfrm>
            <a:off x="6215732" y="4231337"/>
            <a:ext cx="3834317" cy="769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23" name="Freeform 12">
            <a:extLst>
              <a:ext uri="{FF2B5EF4-FFF2-40B4-BE49-F238E27FC236}">
                <a16:creationId xmlns:a16="http://schemas.microsoft.com/office/drawing/2014/main" id="{EE1A7EAA-DE31-45FD-8A51-7ADE79018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6061224"/>
            <a:ext cx="77852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entury Gothic" panose="020B0502020202020204"/>
            </a:endParaRPr>
          </a:p>
        </p:txBody>
      </p:sp>
      <p:sp>
        <p:nvSpPr>
          <p:cNvPr id="2" name="TextBox 1">
            <a:extLst>
              <a:ext uri="{FF2B5EF4-FFF2-40B4-BE49-F238E27FC236}">
                <a16:creationId xmlns:a16="http://schemas.microsoft.com/office/drawing/2014/main" id="{A7616EBA-14B2-EC81-987D-BE44C02CE46A}"/>
              </a:ext>
            </a:extLst>
          </p:cNvPr>
          <p:cNvSpPr txBox="1"/>
          <p:nvPr/>
        </p:nvSpPr>
        <p:spPr>
          <a:xfrm>
            <a:off x="1935569" y="1616746"/>
            <a:ext cx="3937750" cy="3323987"/>
          </a:xfrm>
          <a:prstGeom prst="rect">
            <a:avLst/>
          </a:prstGeom>
          <a:noFill/>
        </p:spPr>
        <p:txBody>
          <a:bodyPr wrap="square" rtlCol="0">
            <a:spAutoFit/>
          </a:bodyPr>
          <a:lstStyle/>
          <a:p>
            <a:pPr>
              <a:spcBef>
                <a:spcPct val="0"/>
              </a:spcBef>
              <a:defRPr/>
            </a:pPr>
            <a:r>
              <a:rPr lang="en-US" altLang="en-US" sz="2400" b="1" dirty="0">
                <a:solidFill>
                  <a:prstClr val="black"/>
                </a:solidFill>
                <a:effectLst>
                  <a:outerShdw blurRad="38100" dist="38100" dir="2700000" algn="tl">
                    <a:srgbClr val="000000">
                      <a:alpha val="43137"/>
                    </a:srgbClr>
                  </a:outerShdw>
                </a:effectLst>
                <a:latin typeface="Franklin Gothic Book"/>
                <a:ea typeface="MS PGothic" panose="020B0600070205080204" pitchFamily="34" charset="-128"/>
              </a:rPr>
              <a:t>Virtual and </a:t>
            </a:r>
            <a:endParaRPr lang="en-US" sz="2400" b="1" dirty="0">
              <a:solidFill>
                <a:prstClr val="black"/>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endParaRPr>
          </a:p>
          <a:p>
            <a:pPr eaLnBrk="0" fontAlgn="base" hangingPunct="0">
              <a:spcBef>
                <a:spcPct val="0"/>
              </a:spcBef>
              <a:defRPr/>
            </a:pPr>
            <a:r>
              <a:rPr lang="en-US" altLang="en-US" sz="2400" b="1" dirty="0">
                <a:solidFill>
                  <a:prstClr val="black"/>
                </a:solidFill>
                <a:effectLst>
                  <a:outerShdw blurRad="38100" dist="38100" dir="2700000" algn="tl">
                    <a:srgbClr val="000000">
                      <a:alpha val="43137"/>
                    </a:srgbClr>
                  </a:outerShdw>
                </a:effectLst>
                <a:latin typeface="Franklin Gothic Book"/>
                <a:ea typeface="MS PGothic" panose="020B0600070205080204" pitchFamily="34" charset="-128"/>
              </a:rPr>
              <a:t>Phone Appointments</a:t>
            </a:r>
          </a:p>
          <a:p>
            <a:pPr eaLnBrk="0" fontAlgn="base" hangingPunct="0">
              <a:spcBef>
                <a:spcPct val="0"/>
              </a:spcBef>
              <a:defRPr/>
            </a:pPr>
            <a:endParaRPr lang="en-US" altLang="en-US" sz="2400" b="1" dirty="0">
              <a:solidFill>
                <a:prstClr val="black"/>
              </a:solidFill>
              <a:effectLst>
                <a:outerShdw blurRad="38100" dist="38100" dir="2700000" algn="tl">
                  <a:srgbClr val="000000">
                    <a:alpha val="43137"/>
                  </a:srgbClr>
                </a:outerShdw>
              </a:effectLst>
              <a:latin typeface="Franklin Gothic Book"/>
              <a:ea typeface="MS PGothic" panose="020B0600070205080204" pitchFamily="34" charset="-128"/>
            </a:endParaRPr>
          </a:p>
          <a:p>
            <a:pPr eaLnBrk="0" fontAlgn="base" hangingPunct="0">
              <a:spcBef>
                <a:spcPct val="0"/>
              </a:spcBef>
              <a:defRPr/>
            </a:pPr>
            <a:r>
              <a:rPr lang="en-US" altLang="en-US" sz="2400" dirty="0">
                <a:solidFill>
                  <a:prstClr val="black"/>
                </a:solidFill>
                <a:latin typeface="Franklin Gothic Book"/>
                <a:ea typeface="MS PGothic" panose="020B0600070205080204" pitchFamily="34" charset="-128"/>
              </a:rPr>
              <a:t>(Evenings &amp; Weekends also available)</a:t>
            </a:r>
          </a:p>
          <a:p>
            <a:pPr eaLnBrk="0" fontAlgn="base" hangingPunct="0">
              <a:spcBef>
                <a:spcPct val="0"/>
              </a:spcBef>
              <a:defRPr/>
            </a:pPr>
            <a:r>
              <a:rPr lang="en-US" altLang="en-US" sz="2400" dirty="0">
                <a:solidFill>
                  <a:prstClr val="black"/>
                </a:solidFill>
                <a:latin typeface="Franklin Gothic Book"/>
                <a:ea typeface="MS PGothic" panose="020B0600070205080204" pitchFamily="34" charset="-128"/>
              </a:rPr>
              <a:t>We help in Duval, Nassau, Baker, Clay, Flagler, St Johns and Volusia counties.</a:t>
            </a:r>
            <a:endParaRPr lang="en-US" sz="2400" dirty="0">
              <a:solidFill>
                <a:prstClr val="black"/>
              </a:solidFill>
              <a:latin typeface="Arial" panose="020B0604020202020204" pitchFamily="34" charset="0"/>
              <a:ea typeface="MS PGothic" panose="020B0600070205080204" pitchFamily="34" charset="-128"/>
            </a:endParaRPr>
          </a:p>
          <a:p>
            <a:pPr eaLnBrk="0" fontAlgn="base" hangingPunct="0">
              <a:spcBef>
                <a:spcPct val="0"/>
              </a:spcBef>
              <a:spcAft>
                <a:spcPct val="0"/>
              </a:spcAft>
            </a:pPr>
            <a:endParaRPr lang="en-US" dirty="0">
              <a:solidFill>
                <a:prstClr val="black"/>
              </a:solidFill>
              <a:latin typeface="Arial" panose="020B0604020202020204" pitchFamily="34" charset="0"/>
              <a:ea typeface="MS PGothic" panose="020B0600070205080204" pitchFamily="34" charset="-128"/>
            </a:endParaRPr>
          </a:p>
        </p:txBody>
      </p:sp>
      <p:sp>
        <p:nvSpPr>
          <p:cNvPr id="4" name="TextBox 3">
            <a:extLst>
              <a:ext uri="{FF2B5EF4-FFF2-40B4-BE49-F238E27FC236}">
                <a16:creationId xmlns:a16="http://schemas.microsoft.com/office/drawing/2014/main" id="{78B3C9A9-A35A-1F80-93A4-25594F671447}"/>
              </a:ext>
            </a:extLst>
          </p:cNvPr>
          <p:cNvSpPr txBox="1"/>
          <p:nvPr/>
        </p:nvSpPr>
        <p:spPr>
          <a:xfrm>
            <a:off x="11235784" y="0"/>
            <a:ext cx="956216" cy="369332"/>
          </a:xfrm>
          <a:prstGeom prst="rect">
            <a:avLst/>
          </a:prstGeom>
          <a:noFill/>
        </p:spPr>
        <p:txBody>
          <a:bodyPr wrap="square">
            <a:spAutoFit/>
          </a:bodyPr>
          <a:lstStyle/>
          <a:p>
            <a:pPr algn="ctr"/>
            <a:r>
              <a:rPr lang="en-US" dirty="0"/>
              <a:t>Carey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9943" name="Group 39942">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3990" y="228601"/>
            <a:ext cx="2138628" cy="6638625"/>
            <a:chOff x="2487613" y="285750"/>
            <a:chExt cx="2428875" cy="5654676"/>
          </a:xfrm>
        </p:grpSpPr>
        <p:sp>
          <p:nvSpPr>
            <p:cNvPr id="39944"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9945"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946"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9947"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9948"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9949"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9950"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9951"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9952"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9953"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9954"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9955"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9957" name="Group 39956">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44413" y="-786"/>
            <a:ext cx="1767505" cy="6854040"/>
            <a:chOff x="6627813" y="194833"/>
            <a:chExt cx="1952625" cy="5678918"/>
          </a:xfrm>
        </p:grpSpPr>
        <p:sp>
          <p:nvSpPr>
            <p:cNvPr id="39958"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9959"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9960"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9961"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9962"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9963"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964"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9965"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9966"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9967"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9968"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9969"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971" name="Rectangle 39970">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973"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24001"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39975" name="Rectangle 39974">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latin typeface="Century Gothic" panose="020B0502020202020204"/>
            </a:endParaRPr>
          </a:p>
        </p:txBody>
      </p:sp>
      <p:sp>
        <p:nvSpPr>
          <p:cNvPr id="39977" name="Rectangle 39976">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0"/>
            <a:ext cx="3479799"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Subtitle 2">
            <a:extLst>
              <a:ext uri="{FF2B5EF4-FFF2-40B4-BE49-F238E27FC236}">
                <a16:creationId xmlns:a16="http://schemas.microsoft.com/office/drawing/2014/main" id="{1FDBD573-41F7-08EB-A202-C966D0737BB1}"/>
              </a:ext>
            </a:extLst>
          </p:cNvPr>
          <p:cNvSpPr txBox="1">
            <a:spLocks/>
          </p:cNvSpPr>
          <p:nvPr/>
        </p:nvSpPr>
        <p:spPr>
          <a:xfrm>
            <a:off x="1654531" y="1572132"/>
            <a:ext cx="3177841" cy="2794191"/>
          </a:xfrm>
          <a:prstGeom prst="rect">
            <a:avLst/>
          </a:prstGeom>
        </p:spPr>
        <p:txBody>
          <a:bodyPr vert="horz" lIns="91440" tIns="45720" rIns="91440" bIns="45720" rtlCol="0" anchor="b">
            <a:normAutofit/>
          </a:bodyPr>
          <a:lstStyle/>
          <a:p>
            <a:pPr>
              <a:lnSpc>
                <a:spcPct val="90000"/>
              </a:lnSpc>
              <a:spcBef>
                <a:spcPct val="0"/>
              </a:spcBef>
              <a:spcAft>
                <a:spcPts val="600"/>
              </a:spcAft>
              <a:defRPr/>
            </a:pPr>
            <a:r>
              <a:rPr lang="en-US" sz="2000" b="1" dirty="0">
                <a:solidFill>
                  <a:srgbClr val="FEFFFF"/>
                </a:solidFill>
                <a:latin typeface="Franklin Gothic Book"/>
                <a:ea typeface="MS PGothic" panose="020B0600070205080204" pitchFamily="34" charset="-128"/>
              </a:rPr>
              <a:t>Cary Quinones</a:t>
            </a:r>
          </a:p>
          <a:p>
            <a:pPr eaLnBrk="0" fontAlgn="base" hangingPunct="0">
              <a:lnSpc>
                <a:spcPct val="90000"/>
              </a:lnSpc>
              <a:spcBef>
                <a:spcPct val="0"/>
              </a:spcBef>
              <a:spcAft>
                <a:spcPts val="600"/>
              </a:spcAft>
              <a:defRPr/>
            </a:pPr>
            <a:r>
              <a:rPr lang="en-US" b="1" dirty="0">
                <a:solidFill>
                  <a:srgbClr val="FEFFFF"/>
                </a:solidFill>
                <a:latin typeface="Franklin Gothic Book"/>
                <a:ea typeface="MS PGothic" panose="020B0600070205080204" pitchFamily="34" charset="-128"/>
              </a:rPr>
              <a:t>Program Manager</a:t>
            </a:r>
          </a:p>
          <a:p>
            <a:pPr eaLnBrk="0" fontAlgn="base" hangingPunct="0">
              <a:lnSpc>
                <a:spcPct val="90000"/>
              </a:lnSpc>
              <a:spcBef>
                <a:spcPct val="0"/>
              </a:spcBef>
              <a:spcAft>
                <a:spcPts val="600"/>
              </a:spcAft>
              <a:defRPr/>
            </a:pPr>
            <a:r>
              <a:rPr lang="en-US" sz="1700" u="sng" dirty="0">
                <a:solidFill>
                  <a:srgbClr val="FEFFFF"/>
                </a:solidFill>
                <a:latin typeface="Franklin Gothic Book"/>
                <a:ea typeface="MS PGothic" panose="020B0600070205080204" pitchFamily="34" charset="-128"/>
              </a:rPr>
              <a:t>Navigator Registration</a:t>
            </a:r>
            <a:r>
              <a:rPr lang="en-US" sz="1700" dirty="0">
                <a:solidFill>
                  <a:srgbClr val="FEFFFF"/>
                </a:solidFill>
                <a:latin typeface="Franklin Gothic Book"/>
                <a:ea typeface="MS PGothic" panose="020B0600070205080204" pitchFamily="34" charset="-128"/>
              </a:rPr>
              <a:t> # FLNAVC1200493</a:t>
            </a:r>
            <a:endParaRPr lang="en-US" sz="2000" b="1" dirty="0">
              <a:solidFill>
                <a:srgbClr val="FEFFFF"/>
              </a:solidFill>
              <a:latin typeface="Franklin Gothic Book"/>
              <a:ea typeface="MS PGothic" panose="020B0600070205080204" pitchFamily="34" charset="-128"/>
            </a:endParaRPr>
          </a:p>
          <a:p>
            <a:pPr>
              <a:lnSpc>
                <a:spcPct val="90000"/>
              </a:lnSpc>
              <a:spcBef>
                <a:spcPct val="0"/>
              </a:spcBef>
              <a:spcAft>
                <a:spcPts val="600"/>
              </a:spcAft>
              <a:defRPr/>
            </a:pPr>
            <a:r>
              <a:rPr lang="en-US" sz="1700" u="sng" dirty="0">
                <a:solidFill>
                  <a:srgbClr val="FEFFFF"/>
                </a:solidFill>
                <a:latin typeface="Franklin Gothic Book"/>
                <a:ea typeface="MS PGothic" panose="020B0600070205080204" pitchFamily="34" charset="-128"/>
              </a:rPr>
              <a:t>Florida Registration</a:t>
            </a:r>
            <a:r>
              <a:rPr lang="en-US" sz="1700" dirty="0">
                <a:solidFill>
                  <a:srgbClr val="FEFFFF"/>
                </a:solidFill>
                <a:latin typeface="Franklin Gothic Book"/>
                <a:ea typeface="MS PGothic" panose="020B0600070205080204" pitchFamily="34" charset="-128"/>
              </a:rPr>
              <a:t> #</a:t>
            </a:r>
            <a:r>
              <a:rPr lang="en-US" sz="1700" i="1" dirty="0">
                <a:solidFill>
                  <a:srgbClr val="FEFFFF"/>
                </a:solidFill>
                <a:latin typeface="Franklin Gothic Book"/>
                <a:ea typeface="MS PGothic" panose="020B0600070205080204" pitchFamily="34" charset="-128"/>
              </a:rPr>
              <a:t> </a:t>
            </a:r>
            <a:r>
              <a:rPr lang="en-US" sz="1600" dirty="0">
                <a:solidFill>
                  <a:prstClr val="white"/>
                </a:solidFill>
                <a:latin typeface="Brandon-Reg"/>
                <a:ea typeface="MS PGothic" panose="020B0600070205080204" pitchFamily="34" charset="-128"/>
              </a:rPr>
              <a:t>2123763</a:t>
            </a:r>
            <a:endParaRPr lang="en-US" sz="1700" dirty="0">
              <a:solidFill>
                <a:prstClr val="white"/>
              </a:solidFill>
              <a:latin typeface="Century Gothic" panose="020B0502020202020204"/>
              <a:ea typeface="MS PGothic" panose="020B0600070205080204" pitchFamily="34" charset="-128"/>
            </a:endParaRPr>
          </a:p>
          <a:p>
            <a:pPr>
              <a:lnSpc>
                <a:spcPct val="90000"/>
              </a:lnSpc>
              <a:spcBef>
                <a:spcPct val="0"/>
              </a:spcBef>
              <a:spcAft>
                <a:spcPts val="600"/>
              </a:spcAft>
              <a:defRPr/>
            </a:pPr>
            <a:r>
              <a:rPr lang="en-US" sz="1700" dirty="0">
                <a:solidFill>
                  <a:srgbClr val="FEFFFF"/>
                </a:solidFill>
                <a:latin typeface="Century Gothic" panose="020B0502020202020204"/>
                <a:ea typeface="MS PGothic" panose="020B0600070205080204" pitchFamily="34" charset="-128"/>
              </a:rPr>
              <a:t>cary_quinones@hpcnef.org</a:t>
            </a:r>
          </a:p>
          <a:p>
            <a:pPr>
              <a:lnSpc>
                <a:spcPct val="90000"/>
              </a:lnSpc>
              <a:spcBef>
                <a:spcPct val="0"/>
              </a:spcBef>
              <a:spcAft>
                <a:spcPts val="600"/>
              </a:spcAft>
              <a:defRPr/>
            </a:pPr>
            <a:r>
              <a:rPr lang="en-US" sz="1700" dirty="0">
                <a:solidFill>
                  <a:srgbClr val="FEFFFF"/>
                </a:solidFill>
                <a:latin typeface="Century Gothic" panose="020B0502020202020204"/>
                <a:ea typeface="MS PGothic" panose="020B0600070205080204" pitchFamily="34" charset="-128"/>
              </a:rPr>
              <a:t>    </a:t>
            </a:r>
          </a:p>
        </p:txBody>
      </p:sp>
      <p:sp>
        <p:nvSpPr>
          <p:cNvPr id="39979"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524000" y="5033008"/>
            <a:ext cx="4053016"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a:solidFill>
                <a:prstClr val="black"/>
              </a:solidFill>
              <a:latin typeface="Arial" panose="020B0604020202020204" pitchFamily="34" charset="0"/>
              <a:ea typeface="MS PGothic" panose="020B0600070205080204" pitchFamily="34" charset="-128"/>
            </a:endParaRPr>
          </a:p>
        </p:txBody>
      </p:sp>
      <p:pic>
        <p:nvPicPr>
          <p:cNvPr id="2" name="Picture 1">
            <a:extLst>
              <a:ext uri="{FF2B5EF4-FFF2-40B4-BE49-F238E27FC236}">
                <a16:creationId xmlns:a16="http://schemas.microsoft.com/office/drawing/2014/main" id="{8C5FDC76-9493-E74C-8272-375354CE2F42}"/>
              </a:ext>
            </a:extLst>
          </p:cNvPr>
          <p:cNvPicPr>
            <a:picLocks noChangeAspect="1"/>
          </p:cNvPicPr>
          <p:nvPr/>
        </p:nvPicPr>
        <p:blipFill>
          <a:blip r:embed="rId3"/>
          <a:stretch>
            <a:fillRect/>
          </a:stretch>
        </p:blipFill>
        <p:spPr>
          <a:xfrm>
            <a:off x="5866757" y="4188118"/>
            <a:ext cx="4230377" cy="1776757"/>
          </a:xfrm>
          <a:prstGeom prst="rect">
            <a:avLst/>
          </a:prstGeom>
          <a:solidFill>
            <a:srgbClr val="FFFFFF">
              <a:shade val="85000"/>
            </a:srgbClr>
          </a:solidFill>
          <a:ln>
            <a:solidFill>
              <a:srgbClr val="4472C4"/>
            </a:solidFill>
          </a:ln>
        </p:spPr>
      </p:pic>
      <p:sp>
        <p:nvSpPr>
          <p:cNvPr id="39938" name="Rectangle 1">
            <a:extLst>
              <a:ext uri="{FF2B5EF4-FFF2-40B4-BE49-F238E27FC236}">
                <a16:creationId xmlns:a16="http://schemas.microsoft.com/office/drawing/2014/main" id="{42E5041B-6F15-937D-A29E-4E20C9424754}"/>
              </a:ext>
            </a:extLst>
          </p:cNvPr>
          <p:cNvSpPr>
            <a:spLocks noChangeArrowheads="1"/>
          </p:cNvSpPr>
          <p:nvPr/>
        </p:nvSpPr>
        <p:spPr bwMode="auto">
          <a:xfrm>
            <a:off x="2008189" y="6213613"/>
            <a:ext cx="8243887" cy="338554"/>
          </a:xfrm>
          <a:prstGeom prst="rect">
            <a:avLst/>
          </a:prstGeom>
          <a:noFill/>
          <a:ln>
            <a:noFill/>
          </a:ln>
        </p:spPr>
        <p:txBody>
          <a:bodyPr lIns="91440" tIns="45720" rIns="91440" bIns="45720" anchor="t">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0"/>
              </a:spcBef>
              <a:spcAft>
                <a:spcPct val="0"/>
              </a:spcAft>
              <a:buClr>
                <a:srgbClr val="A53010"/>
              </a:buClr>
              <a:buNone/>
              <a:defRPr/>
            </a:pPr>
            <a:r>
              <a:rPr lang="en-US" sz="800" b="1" dirty="0">
                <a:solidFill>
                  <a:srgbClr val="728653"/>
                </a:solidFill>
                <a:latin typeface="Franklin Gothic Book"/>
                <a:ea typeface="MS PGothic"/>
              </a:rPr>
              <a:t>The project was supported by Funding Opportunity Number NAVCA190357 from the U.S. Department of Health &amp; Human Services, Centers for Medicare &amp; Medicaid Services. The contents provided are solely the responsibility of the authors and do not necessarily represent the official views of HHS or any of its agencies. </a:t>
            </a:r>
            <a:endParaRPr lang="en-US" sz="800" dirty="0">
              <a:solidFill>
                <a:srgbClr val="728653"/>
              </a:solidFill>
              <a:latin typeface="Franklin Gothic Book"/>
              <a:ea typeface="MS PGothic"/>
            </a:endParaRPr>
          </a:p>
        </p:txBody>
      </p:sp>
      <p:sp>
        <p:nvSpPr>
          <p:cNvPr id="3" name="TextBox 2">
            <a:extLst>
              <a:ext uri="{FF2B5EF4-FFF2-40B4-BE49-F238E27FC236}">
                <a16:creationId xmlns:a16="http://schemas.microsoft.com/office/drawing/2014/main" id="{22619136-3D74-7128-AEB0-34C997D62E97}"/>
              </a:ext>
            </a:extLst>
          </p:cNvPr>
          <p:cNvSpPr txBox="1"/>
          <p:nvPr/>
        </p:nvSpPr>
        <p:spPr>
          <a:xfrm>
            <a:off x="5866757" y="1491166"/>
            <a:ext cx="3360511" cy="523220"/>
          </a:xfrm>
          <a:prstGeom prst="rect">
            <a:avLst/>
          </a:prstGeom>
          <a:noFill/>
        </p:spPr>
        <p:txBody>
          <a:bodyPr wrap="square" rtlCol="0">
            <a:spAutoFit/>
          </a:bodyPr>
          <a:lstStyle/>
          <a:p>
            <a:pPr eaLnBrk="0" fontAlgn="base" hangingPunct="0">
              <a:spcBef>
                <a:spcPct val="0"/>
              </a:spcBef>
              <a:spcAft>
                <a:spcPct val="0"/>
              </a:spcAft>
            </a:pPr>
            <a:r>
              <a:rPr lang="en-US" sz="2800" dirty="0">
                <a:solidFill>
                  <a:prstClr val="black"/>
                </a:solidFill>
                <a:latin typeface="Arial" panose="020B0604020202020204" pitchFamily="34" charset="0"/>
                <a:ea typeface="MS PGothic" panose="020B0600070205080204" pitchFamily="34" charset="-128"/>
              </a:rPr>
              <a:t>Questions?</a:t>
            </a:r>
          </a:p>
        </p:txBody>
      </p:sp>
      <p:sp>
        <p:nvSpPr>
          <p:cNvPr id="5" name="TextBox 4">
            <a:extLst>
              <a:ext uri="{FF2B5EF4-FFF2-40B4-BE49-F238E27FC236}">
                <a16:creationId xmlns:a16="http://schemas.microsoft.com/office/drawing/2014/main" id="{ED7E9832-B548-BBEE-90F3-57A54E9A046F}"/>
              </a:ext>
            </a:extLst>
          </p:cNvPr>
          <p:cNvSpPr txBox="1"/>
          <p:nvPr/>
        </p:nvSpPr>
        <p:spPr>
          <a:xfrm>
            <a:off x="11311861" y="0"/>
            <a:ext cx="900460" cy="369332"/>
          </a:xfrm>
          <a:prstGeom prst="rect">
            <a:avLst/>
          </a:prstGeom>
          <a:noFill/>
        </p:spPr>
        <p:txBody>
          <a:bodyPr wrap="square">
            <a:spAutoFit/>
          </a:bodyPr>
          <a:lstStyle/>
          <a:p>
            <a:pPr algn="ctr"/>
            <a:r>
              <a:rPr lang="en-US" dirty="0"/>
              <a:t>Carey</a:t>
            </a:r>
          </a:p>
        </p:txBody>
      </p:sp>
    </p:spTree>
    <p:extLst>
      <p:ext uri="{BB962C8B-B14F-4D97-AF65-F5344CB8AC3E}">
        <p14:creationId xmlns:p14="http://schemas.microsoft.com/office/powerpoint/2010/main" val="2947660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666274" y="2078182"/>
            <a:ext cx="10859447" cy="3716828"/>
          </a:xfrm>
          <a:prstGeom prst="rect">
            <a:avLst/>
          </a:prstGeom>
        </p:spPr>
      </p:pic>
      <p:sp>
        <p:nvSpPr>
          <p:cNvPr id="3" name="Rectangle 2"/>
          <p:cNvSpPr/>
          <p:nvPr/>
        </p:nvSpPr>
        <p:spPr>
          <a:xfrm>
            <a:off x="344382" y="104931"/>
            <a:ext cx="11503233" cy="1225105"/>
          </a:xfrm>
          <a:prstGeom prst="rect">
            <a:avLst/>
          </a:prstGeom>
          <a:solidFill>
            <a:srgbClr val="005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Nova Cond" panose="020B0506020202020204" pitchFamily="34" charset="0"/>
                <a:cs typeface="Arial" panose="020B0604020202020204" pitchFamily="34" charset="0"/>
              </a:rPr>
              <a:t>United Way of St. Johns County</a:t>
            </a:r>
          </a:p>
        </p:txBody>
      </p:sp>
      <p:sp>
        <p:nvSpPr>
          <p:cNvPr id="6" name="Rectangle 5"/>
          <p:cNvSpPr/>
          <p:nvPr/>
        </p:nvSpPr>
        <p:spPr>
          <a:xfrm>
            <a:off x="344383" y="1199214"/>
            <a:ext cx="11503231" cy="8789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Nova Cond" panose="020B0506020202020204" pitchFamily="34" charset="0"/>
                <a:cs typeface="Arial" panose="020B0604020202020204" pitchFamily="34" charset="0"/>
              </a:rPr>
              <a:t>Mobilizing our community to tackle challenges and promote education, health, and financial stability for all generations. </a:t>
            </a:r>
          </a:p>
        </p:txBody>
      </p:sp>
      <p:pic>
        <p:nvPicPr>
          <p:cNvPr id="5" name="Picture 4">
            <a:extLst>
              <a:ext uri="{FF2B5EF4-FFF2-40B4-BE49-F238E27FC236}">
                <a16:creationId xmlns:a16="http://schemas.microsoft.com/office/drawing/2014/main" id="{C93F3DF3-D8CC-B34E-4B3B-4B560F55E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75" y="5914752"/>
            <a:ext cx="11742843" cy="838317"/>
          </a:xfrm>
          <a:prstGeom prst="rect">
            <a:avLst/>
          </a:prstGeom>
        </p:spPr>
      </p:pic>
      <p:sp>
        <p:nvSpPr>
          <p:cNvPr id="7" name="TextBox 6">
            <a:extLst>
              <a:ext uri="{FF2B5EF4-FFF2-40B4-BE49-F238E27FC236}">
                <a16:creationId xmlns:a16="http://schemas.microsoft.com/office/drawing/2014/main" id="{16C3D3B8-B13A-C834-59C4-B4CC62A215F8}"/>
              </a:ext>
            </a:extLst>
          </p:cNvPr>
          <p:cNvSpPr txBox="1"/>
          <p:nvPr/>
        </p:nvSpPr>
        <p:spPr>
          <a:xfrm>
            <a:off x="11525721" y="0"/>
            <a:ext cx="666279" cy="369332"/>
          </a:xfrm>
          <a:prstGeom prst="rect">
            <a:avLst/>
          </a:prstGeom>
          <a:solidFill>
            <a:schemeClr val="bg1"/>
          </a:solidFill>
        </p:spPr>
        <p:txBody>
          <a:bodyPr wrap="square" rtlCol="0">
            <a:spAutoFit/>
          </a:bodyPr>
          <a:lstStyle/>
          <a:p>
            <a:pPr algn="ctr"/>
            <a:r>
              <a:rPr lang="en-US" dirty="0"/>
              <a:t>Kim</a:t>
            </a:r>
          </a:p>
        </p:txBody>
      </p:sp>
    </p:spTree>
    <p:extLst>
      <p:ext uri="{BB962C8B-B14F-4D97-AF65-F5344CB8AC3E}">
        <p14:creationId xmlns:p14="http://schemas.microsoft.com/office/powerpoint/2010/main" val="3605211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962" y="198871"/>
            <a:ext cx="10855036" cy="1325563"/>
          </a:xfrm>
        </p:spPr>
        <p:txBody>
          <a:bodyPr>
            <a:normAutofit/>
          </a:bodyPr>
          <a:lstStyle/>
          <a:p>
            <a:pPr algn="ctr"/>
            <a:r>
              <a:rPr lang="en-US" sz="3600" b="1" cap="all" dirty="0">
                <a:solidFill>
                  <a:srgbClr val="0070C0"/>
                </a:solidFill>
                <a:latin typeface="Arial" panose="020B0604020202020204" pitchFamily="34" charset="0"/>
                <a:cs typeface="Arial" panose="020B0604020202020204" pitchFamily="34" charset="0"/>
              </a:rPr>
              <a:t>United Way Resources </a:t>
            </a:r>
            <a:br>
              <a:rPr lang="en-US" cap="all" dirty="0">
                <a:solidFill>
                  <a:srgbClr val="0070C0"/>
                </a:solidFill>
                <a:latin typeface="Arial" panose="020B0604020202020204" pitchFamily="34" charset="0"/>
                <a:cs typeface="Arial" panose="020B0604020202020204" pitchFamily="34" charset="0"/>
              </a:rPr>
            </a:br>
            <a:r>
              <a:rPr lang="en-US" sz="2800" dirty="0">
                <a:solidFill>
                  <a:srgbClr val="0070C0"/>
                </a:solidFill>
                <a:latin typeface="Arial" panose="020B0604020202020204" pitchFamily="34" charset="0"/>
                <a:ea typeface="Roboto" panose="02000000000000000000" pitchFamily="2" charset="0"/>
                <a:cs typeface="Arial" panose="020B0604020202020204" pitchFamily="34" charset="0"/>
              </a:rPr>
              <a:t>Your Students.  Your Community.  Your Friends and Family.</a:t>
            </a:r>
          </a:p>
        </p:txBody>
      </p:sp>
      <p:sp>
        <p:nvSpPr>
          <p:cNvPr id="4" name="Content Placeholder 2"/>
          <p:cNvSpPr>
            <a:spLocks noGrp="1"/>
          </p:cNvSpPr>
          <p:nvPr>
            <p:ph idx="1"/>
          </p:nvPr>
        </p:nvSpPr>
        <p:spPr>
          <a:xfrm>
            <a:off x="496271" y="1396418"/>
            <a:ext cx="11199458" cy="4912942"/>
          </a:xfrm>
        </p:spPr>
        <p:txBody>
          <a:bodyPr>
            <a:normAutofit fontScale="85000" lnSpcReduction="20000"/>
          </a:bodyPr>
          <a:lstStyle/>
          <a:p>
            <a:pPr>
              <a:lnSpc>
                <a:spcPct val="100000"/>
              </a:lnSpc>
              <a:spcBef>
                <a:spcPts val="0"/>
              </a:spcBef>
              <a:spcAft>
                <a:spcPts val="600"/>
              </a:spcAft>
            </a:pPr>
            <a:r>
              <a:rPr lang="en-US" b="1" dirty="0"/>
              <a:t>2-1-1 </a:t>
            </a:r>
            <a:r>
              <a:rPr lang="en-US" dirty="0"/>
              <a:t>- 24-hour resource line for all social service needs: shelter, food, mental health, etc. Can call or search website for resources: </a:t>
            </a:r>
            <a:r>
              <a:rPr lang="en-US" dirty="0">
                <a:hlinkClick r:id="rId2"/>
              </a:rPr>
              <a:t>https://unitedwaynefl.org/get-help/</a:t>
            </a:r>
            <a:r>
              <a:rPr lang="en-US" dirty="0"/>
              <a:t> </a:t>
            </a:r>
          </a:p>
          <a:p>
            <a:pPr>
              <a:lnSpc>
                <a:spcPct val="100000"/>
              </a:lnSpc>
              <a:spcBef>
                <a:spcPts val="0"/>
              </a:spcBef>
              <a:spcAft>
                <a:spcPts val="600"/>
              </a:spcAft>
            </a:pPr>
            <a:r>
              <a:rPr lang="en-US" b="1" dirty="0"/>
              <a:t>Free Financial Literacy </a:t>
            </a:r>
            <a:r>
              <a:rPr lang="en-US" dirty="0"/>
              <a:t>- RealSense (Tax-Prep Assistance) for families making under $73,000 annually. </a:t>
            </a:r>
            <a:endParaRPr lang="en-US" sz="1200" dirty="0"/>
          </a:p>
          <a:p>
            <a:pPr>
              <a:lnSpc>
                <a:spcPct val="100000"/>
              </a:lnSpc>
              <a:spcBef>
                <a:spcPts val="0"/>
              </a:spcBef>
              <a:spcAft>
                <a:spcPts val="600"/>
              </a:spcAft>
            </a:pPr>
            <a:r>
              <a:rPr lang="en-US" b="1" dirty="0" err="1"/>
              <a:t>SingleCare</a:t>
            </a:r>
            <a:r>
              <a:rPr lang="en-US" dirty="0"/>
              <a:t> - Discounted Prescription Program (up to 80%) with no enrollment/activation fees, no age or income restrictions, can be used with or without insurance, and accepted at most pharmacies nationwide. Provides additional monthly resources for healthy living. </a:t>
            </a:r>
          </a:p>
          <a:p>
            <a:pPr>
              <a:lnSpc>
                <a:spcPct val="100000"/>
              </a:lnSpc>
              <a:spcBef>
                <a:spcPts val="0"/>
              </a:spcBef>
              <a:spcAft>
                <a:spcPts val="600"/>
              </a:spcAft>
            </a:pPr>
            <a:r>
              <a:rPr lang="en-US" b="1" dirty="0"/>
              <a:t>Partner</a:t>
            </a:r>
            <a:r>
              <a:rPr lang="en-US" dirty="0"/>
              <a:t> - Uniquely collaborate with 32 local nonprofits, in addition to businesses, residents, government and faith community to address pressing needs and to wrap services around our students and families to promote childhood and youth success. </a:t>
            </a:r>
          </a:p>
          <a:p>
            <a:pPr>
              <a:lnSpc>
                <a:spcPct val="100000"/>
              </a:lnSpc>
              <a:spcBef>
                <a:spcPts val="0"/>
              </a:spcBef>
              <a:spcAft>
                <a:spcPts val="600"/>
              </a:spcAft>
            </a:pPr>
            <a:r>
              <a:rPr lang="en-US" b="1" dirty="0"/>
              <a:t>Empty Stocking Fund </a:t>
            </a:r>
            <a:r>
              <a:rPr lang="en-US" dirty="0"/>
              <a:t>- Assists children, families, and seniors with funds for food, basic needs, and gifts during the holidays. How to become a recipient: </a:t>
            </a:r>
            <a:r>
              <a:rPr lang="en-US" dirty="0">
                <a:hlinkClick r:id="rId3"/>
              </a:rPr>
              <a:t>https://unitedway-sjc.org/emptystocking/</a:t>
            </a:r>
            <a:r>
              <a:rPr lang="en-US" dirty="0"/>
              <a:t> </a:t>
            </a:r>
          </a:p>
          <a:p>
            <a:pPr>
              <a:lnSpc>
                <a:spcPct val="100000"/>
              </a:lnSpc>
              <a:spcBef>
                <a:spcPts val="0"/>
              </a:spcBef>
              <a:spcAft>
                <a:spcPts val="600"/>
              </a:spcAft>
            </a:pPr>
            <a:endParaRPr lang="en-US" dirty="0"/>
          </a:p>
        </p:txBody>
      </p:sp>
      <p:pic>
        <p:nvPicPr>
          <p:cNvPr id="3" name="Picture 2">
            <a:extLst>
              <a:ext uri="{FF2B5EF4-FFF2-40B4-BE49-F238E27FC236}">
                <a16:creationId xmlns:a16="http://schemas.microsoft.com/office/drawing/2014/main" id="{5F9E64E1-76E7-010A-4976-9805630A2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75" y="5914752"/>
            <a:ext cx="11742843" cy="838317"/>
          </a:xfrm>
          <a:prstGeom prst="rect">
            <a:avLst/>
          </a:prstGeom>
        </p:spPr>
      </p:pic>
      <p:sp>
        <p:nvSpPr>
          <p:cNvPr id="6" name="TextBox 5">
            <a:extLst>
              <a:ext uri="{FF2B5EF4-FFF2-40B4-BE49-F238E27FC236}">
                <a16:creationId xmlns:a16="http://schemas.microsoft.com/office/drawing/2014/main" id="{3CE91199-EDBE-BDD9-7150-88169E22AF74}"/>
              </a:ext>
            </a:extLst>
          </p:cNvPr>
          <p:cNvSpPr txBox="1"/>
          <p:nvPr/>
        </p:nvSpPr>
        <p:spPr>
          <a:xfrm>
            <a:off x="11536998" y="0"/>
            <a:ext cx="655002" cy="369332"/>
          </a:xfrm>
          <a:prstGeom prst="rect">
            <a:avLst/>
          </a:prstGeom>
          <a:noFill/>
        </p:spPr>
        <p:txBody>
          <a:bodyPr wrap="square">
            <a:spAutoFit/>
          </a:bodyPr>
          <a:lstStyle/>
          <a:p>
            <a:pPr algn="ctr"/>
            <a:r>
              <a:rPr lang="en-US" dirty="0"/>
              <a:t>Kim</a:t>
            </a:r>
          </a:p>
        </p:txBody>
      </p:sp>
    </p:spTree>
    <p:extLst>
      <p:ext uri="{BB962C8B-B14F-4D97-AF65-F5344CB8AC3E}">
        <p14:creationId xmlns:p14="http://schemas.microsoft.com/office/powerpoint/2010/main" val="87991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Qr code&#10;&#10;Description automatically generated">
            <a:extLst>
              <a:ext uri="{FF2B5EF4-FFF2-40B4-BE49-F238E27FC236}">
                <a16:creationId xmlns:a16="http://schemas.microsoft.com/office/drawing/2014/main" id="{65EFC09F-1661-D77B-555C-982F88D22E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8699"/>
          <a:stretch/>
        </p:blipFill>
        <p:spPr>
          <a:xfrm>
            <a:off x="2407236" y="198871"/>
            <a:ext cx="7377527" cy="5640675"/>
          </a:xfrm>
        </p:spPr>
      </p:pic>
      <p:pic>
        <p:nvPicPr>
          <p:cNvPr id="2" name="Picture 1">
            <a:extLst>
              <a:ext uri="{FF2B5EF4-FFF2-40B4-BE49-F238E27FC236}">
                <a16:creationId xmlns:a16="http://schemas.microsoft.com/office/drawing/2014/main" id="{D982483E-7193-EDBE-6F73-141662DF1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75" y="5914752"/>
            <a:ext cx="11742843" cy="838317"/>
          </a:xfrm>
          <a:prstGeom prst="rect">
            <a:avLst/>
          </a:prstGeom>
        </p:spPr>
      </p:pic>
      <p:sp>
        <p:nvSpPr>
          <p:cNvPr id="4" name="TextBox 3">
            <a:extLst>
              <a:ext uri="{FF2B5EF4-FFF2-40B4-BE49-F238E27FC236}">
                <a16:creationId xmlns:a16="http://schemas.microsoft.com/office/drawing/2014/main" id="{5792D2B5-2DDC-A3F6-EC73-30B81E11E39F}"/>
              </a:ext>
            </a:extLst>
          </p:cNvPr>
          <p:cNvSpPr txBox="1"/>
          <p:nvPr/>
        </p:nvSpPr>
        <p:spPr>
          <a:xfrm>
            <a:off x="11592623" y="14205"/>
            <a:ext cx="599377" cy="369332"/>
          </a:xfrm>
          <a:prstGeom prst="rect">
            <a:avLst/>
          </a:prstGeom>
          <a:noFill/>
        </p:spPr>
        <p:txBody>
          <a:bodyPr wrap="square">
            <a:spAutoFit/>
          </a:bodyPr>
          <a:lstStyle/>
          <a:p>
            <a:pPr algn="ctr"/>
            <a:r>
              <a:rPr lang="en-US" dirty="0"/>
              <a:t>Kim</a:t>
            </a:r>
          </a:p>
        </p:txBody>
      </p:sp>
    </p:spTree>
    <p:extLst>
      <p:ext uri="{BB962C8B-B14F-4D97-AF65-F5344CB8AC3E}">
        <p14:creationId xmlns:p14="http://schemas.microsoft.com/office/powerpoint/2010/main" val="34907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E62B6-EB59-4B47-8651-B603EEEA57EB}"/>
              </a:ext>
            </a:extLst>
          </p:cNvPr>
          <p:cNvSpPr>
            <a:spLocks noGrp="1"/>
          </p:cNvSpPr>
          <p:nvPr>
            <p:ph type="title"/>
          </p:nvPr>
        </p:nvSpPr>
        <p:spPr>
          <a:xfrm>
            <a:off x="206827" y="0"/>
            <a:ext cx="11685319" cy="1128155"/>
          </a:xfrm>
        </p:spPr>
        <p:txBody>
          <a:bodyPr>
            <a:normAutofit/>
          </a:bodyPr>
          <a:lstStyle/>
          <a:p>
            <a:pPr algn="ctr"/>
            <a:r>
              <a:rPr lang="en-US" sz="3600" b="1" cap="all" dirty="0">
                <a:solidFill>
                  <a:srgbClr val="0070C0"/>
                </a:solidFill>
                <a:latin typeface="Arial" panose="020B0604020202020204" pitchFamily="34" charset="0"/>
                <a:cs typeface="Arial" panose="020B0604020202020204" pitchFamily="34" charset="0"/>
              </a:rPr>
              <a:t>You Live here. You give here. It stays here.</a:t>
            </a:r>
            <a:endParaRPr lang="en-US" sz="3600" b="1" cap="all" dirty="0">
              <a:latin typeface="Arial" panose="020B0604020202020204" pitchFamily="34" charset="0"/>
              <a:cs typeface="Arial" panose="020B0604020202020204" pitchFamily="34" charset="0"/>
            </a:endParaRPr>
          </a:p>
        </p:txBody>
      </p:sp>
      <p:sp>
        <p:nvSpPr>
          <p:cNvPr id="5" name="Content Placeholder 4"/>
          <p:cNvSpPr>
            <a:spLocks noGrp="1"/>
          </p:cNvSpPr>
          <p:nvPr>
            <p:ph sz="half" idx="2"/>
          </p:nvPr>
        </p:nvSpPr>
        <p:spPr>
          <a:xfrm>
            <a:off x="6194962" y="2472937"/>
            <a:ext cx="5790211" cy="3342648"/>
          </a:xfrm>
        </p:spPr>
        <p:txBody>
          <a:bodyPr>
            <a:noAutofit/>
          </a:bodyPr>
          <a:lstStyle/>
          <a:p>
            <a:pPr marL="0" indent="0">
              <a:buNone/>
            </a:pPr>
            <a:r>
              <a:rPr lang="en-US" sz="2000" b="1" dirty="0">
                <a:ea typeface="Roboto" panose="02000000000000000000" pitchFamily="2" charset="0"/>
              </a:rPr>
              <a:t>Actions:</a:t>
            </a:r>
          </a:p>
          <a:p>
            <a:r>
              <a:rPr lang="en-US" sz="2000" dirty="0">
                <a:ea typeface="Roboto" panose="02000000000000000000" pitchFamily="2" charset="0"/>
              </a:rPr>
              <a:t>Directed $107,419 of in-kind gifts </a:t>
            </a:r>
          </a:p>
          <a:p>
            <a:r>
              <a:rPr lang="en-US" sz="2000" dirty="0">
                <a:ea typeface="Roboto" panose="02000000000000000000" pitchFamily="2" charset="0"/>
              </a:rPr>
              <a:t>Engaged 217 volunteers,1,977 hours</a:t>
            </a:r>
          </a:p>
          <a:p>
            <a:r>
              <a:rPr lang="en-US" sz="2000" dirty="0">
                <a:ea typeface="Roboto" panose="02000000000000000000" pitchFamily="2" charset="0"/>
              </a:rPr>
              <a:t>Partnered to facilitate nearly $5,000 in school supply donations</a:t>
            </a:r>
          </a:p>
          <a:p>
            <a:r>
              <a:rPr lang="en-US" sz="2000" dirty="0">
                <a:ea typeface="Roboto" panose="02000000000000000000" pitchFamily="2" charset="0"/>
              </a:rPr>
              <a:t>Prepared 566 free tax returns</a:t>
            </a:r>
          </a:p>
          <a:p>
            <a:r>
              <a:rPr lang="en-US" sz="2000" dirty="0">
                <a:ea typeface="Roboto" panose="02000000000000000000" pitchFamily="2" charset="0"/>
              </a:rPr>
              <a:t>Coordinated nearly 1,200 holiday meals</a:t>
            </a:r>
          </a:p>
          <a:p>
            <a:r>
              <a:rPr lang="en-US" sz="2000" dirty="0">
                <a:ea typeface="Roboto" panose="02000000000000000000" pitchFamily="2" charset="0"/>
              </a:rPr>
              <a:t>Provided </a:t>
            </a:r>
            <a:r>
              <a:rPr lang="en-US" sz="2000" dirty="0" err="1">
                <a:ea typeface="Roboto" panose="02000000000000000000" pitchFamily="2" charset="0"/>
              </a:rPr>
              <a:t>SingleCare</a:t>
            </a:r>
            <a:r>
              <a:rPr lang="en-US" sz="2000" dirty="0">
                <a:ea typeface="Roboto" panose="02000000000000000000" pitchFamily="2" charset="0"/>
              </a:rPr>
              <a:t> information, a prescription discount program, saving residents $386,533</a:t>
            </a:r>
          </a:p>
        </p:txBody>
      </p:sp>
      <p:sp>
        <p:nvSpPr>
          <p:cNvPr id="6" name="Content Placeholder 5"/>
          <p:cNvSpPr>
            <a:spLocks noGrp="1"/>
          </p:cNvSpPr>
          <p:nvPr>
            <p:ph sz="half" idx="1"/>
          </p:nvPr>
        </p:nvSpPr>
        <p:spPr>
          <a:xfrm>
            <a:off x="206827" y="2472936"/>
            <a:ext cx="5790211" cy="3484896"/>
          </a:xfrm>
        </p:spPr>
        <p:txBody>
          <a:bodyPr>
            <a:normAutofit/>
          </a:bodyPr>
          <a:lstStyle/>
          <a:p>
            <a:pPr marL="0" indent="0">
              <a:buNone/>
            </a:pPr>
            <a:r>
              <a:rPr lang="en-US" sz="2000" b="1" dirty="0">
                <a:ea typeface="Roboto" panose="02000000000000000000" pitchFamily="2" charset="0"/>
              </a:rPr>
              <a:t>Financial Impact to our St. Johns Community:</a:t>
            </a:r>
          </a:p>
          <a:p>
            <a:r>
              <a:rPr lang="en-US" sz="2000" dirty="0">
                <a:ea typeface="Roboto" panose="02000000000000000000" pitchFamily="2" charset="0"/>
              </a:rPr>
              <a:t>$639,000 – Granted to 31 partner agencies for 32 Community Impact programs</a:t>
            </a:r>
          </a:p>
          <a:p>
            <a:r>
              <a:rPr lang="en-US" sz="2000" dirty="0">
                <a:ea typeface="Roboto" panose="02000000000000000000" pitchFamily="2" charset="0"/>
              </a:rPr>
              <a:t>$251,100– Designated by donors to organizations, programs or needs</a:t>
            </a:r>
          </a:p>
          <a:p>
            <a:r>
              <a:rPr lang="en-US" sz="2000" dirty="0">
                <a:ea typeface="Roboto" panose="02000000000000000000" pitchFamily="2" charset="0"/>
              </a:rPr>
              <a:t>$73,500 – Given as holiday gifts and meals for seniors and families through the Empty Stocking Fund</a:t>
            </a:r>
          </a:p>
          <a:p>
            <a:r>
              <a:rPr lang="en-US" sz="2000" dirty="0">
                <a:ea typeface="Roboto" panose="02000000000000000000" pitchFamily="2" charset="0"/>
              </a:rPr>
              <a:t>$1,050,000 – Secured as matching funds and brought into our community</a:t>
            </a:r>
          </a:p>
        </p:txBody>
      </p:sp>
      <p:sp>
        <p:nvSpPr>
          <p:cNvPr id="9" name="Rectangle 8">
            <a:extLst>
              <a:ext uri="{FF2B5EF4-FFF2-40B4-BE49-F238E27FC236}">
                <a16:creationId xmlns:a16="http://schemas.microsoft.com/office/drawing/2014/main" id="{F5181098-CBF2-DFD4-D174-578BB23F1B79}"/>
              </a:ext>
            </a:extLst>
          </p:cNvPr>
          <p:cNvSpPr/>
          <p:nvPr/>
        </p:nvSpPr>
        <p:spPr>
          <a:xfrm>
            <a:off x="2107593" y="900168"/>
            <a:ext cx="8174737" cy="1572768"/>
          </a:xfrm>
          <a:prstGeom prst="rect">
            <a:avLst/>
          </a:prstGeom>
          <a:solidFill>
            <a:srgbClr val="FFB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$5 per week provides:</a:t>
            </a:r>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Safe and fun afterschool supervision for a child or teen.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 nourishing meals per week.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mental health counseling sessions for an at-risk child over the course of a year. </a:t>
            </a:r>
          </a:p>
        </p:txBody>
      </p:sp>
      <p:sp>
        <p:nvSpPr>
          <p:cNvPr id="4" name="TextBox 3">
            <a:extLst>
              <a:ext uri="{FF2B5EF4-FFF2-40B4-BE49-F238E27FC236}">
                <a16:creationId xmlns:a16="http://schemas.microsoft.com/office/drawing/2014/main" id="{DCDC8F20-26C5-E265-B2C8-7B35E9E3F758}"/>
              </a:ext>
            </a:extLst>
          </p:cNvPr>
          <p:cNvSpPr txBox="1"/>
          <p:nvPr/>
        </p:nvSpPr>
        <p:spPr>
          <a:xfrm>
            <a:off x="9565482" y="0"/>
            <a:ext cx="2626518" cy="369332"/>
          </a:xfrm>
          <a:prstGeom prst="rect">
            <a:avLst/>
          </a:prstGeom>
          <a:noFill/>
        </p:spPr>
        <p:txBody>
          <a:bodyPr wrap="square">
            <a:spAutoFit/>
          </a:bodyPr>
          <a:lstStyle/>
          <a:p>
            <a:pPr algn="r"/>
            <a:r>
              <a:rPr lang="en-US" dirty="0"/>
              <a:t>Kim</a:t>
            </a:r>
          </a:p>
        </p:txBody>
      </p:sp>
    </p:spTree>
    <p:extLst>
      <p:ext uri="{BB962C8B-B14F-4D97-AF65-F5344CB8AC3E}">
        <p14:creationId xmlns:p14="http://schemas.microsoft.com/office/powerpoint/2010/main" val="1797444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BAB433A-5585-5319-F239-8BF7AA2C3327}"/>
              </a:ext>
            </a:extLst>
          </p:cNvPr>
          <p:cNvGraphicFramePr>
            <a:graphicFrameLocks noChangeAspect="1"/>
          </p:cNvGraphicFramePr>
          <p:nvPr>
            <p:extLst>
              <p:ext uri="{D42A27DB-BD31-4B8C-83A1-F6EECF244321}">
                <p14:modId xmlns:p14="http://schemas.microsoft.com/office/powerpoint/2010/main" val="1719748594"/>
              </p:ext>
            </p:extLst>
          </p:nvPr>
        </p:nvGraphicFramePr>
        <p:xfrm>
          <a:off x="3155795" y="21112"/>
          <a:ext cx="5282411" cy="6836888"/>
        </p:xfrm>
        <a:graphic>
          <a:graphicData uri="http://schemas.openxmlformats.org/presentationml/2006/ole">
            <mc:AlternateContent xmlns:mc="http://schemas.openxmlformats.org/markup-compatibility/2006">
              <mc:Choice xmlns:v="urn:schemas-microsoft-com:vml" Requires="v">
                <p:oleObj name="Acrobat Document" r:id="rId2" imgW="5829257" imgH="7543568" progId="Acrobat.Document.2020">
                  <p:embed/>
                </p:oleObj>
              </mc:Choice>
              <mc:Fallback>
                <p:oleObj name="Acrobat Document" r:id="rId2" imgW="5829257" imgH="7543568" progId="Acrobat.Document.2020">
                  <p:embed/>
                  <p:pic>
                    <p:nvPicPr>
                      <p:cNvPr id="2" name="Object 1">
                        <a:extLst>
                          <a:ext uri="{FF2B5EF4-FFF2-40B4-BE49-F238E27FC236}">
                            <a16:creationId xmlns:a16="http://schemas.microsoft.com/office/drawing/2014/main" id="{CBAB433A-5585-5319-F239-8BF7AA2C3327}"/>
                          </a:ext>
                        </a:extLst>
                      </p:cNvPr>
                      <p:cNvPicPr/>
                      <p:nvPr/>
                    </p:nvPicPr>
                    <p:blipFill>
                      <a:blip r:embed="rId3"/>
                      <a:stretch>
                        <a:fillRect/>
                      </a:stretch>
                    </p:blipFill>
                    <p:spPr>
                      <a:xfrm>
                        <a:off x="3155795" y="21112"/>
                        <a:ext cx="5282411" cy="68368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F5C4B2F9-E818-5094-6AA8-0DDE1805A938}"/>
              </a:ext>
            </a:extLst>
          </p:cNvPr>
          <p:cNvSpPr txBox="1"/>
          <p:nvPr/>
        </p:nvSpPr>
        <p:spPr>
          <a:xfrm>
            <a:off x="11579525" y="21112"/>
            <a:ext cx="612475" cy="369332"/>
          </a:xfrm>
          <a:prstGeom prst="rect">
            <a:avLst/>
          </a:prstGeom>
          <a:solidFill>
            <a:srgbClr val="B9D9FD"/>
          </a:solidFill>
        </p:spPr>
        <p:txBody>
          <a:bodyPr wrap="square" rtlCol="0">
            <a:spAutoFit/>
          </a:bodyPr>
          <a:lstStyle/>
          <a:p>
            <a:r>
              <a:rPr lang="en-US" dirty="0"/>
              <a:t>Julie</a:t>
            </a:r>
          </a:p>
        </p:txBody>
      </p:sp>
    </p:spTree>
    <p:extLst>
      <p:ext uri="{BB962C8B-B14F-4D97-AF65-F5344CB8AC3E}">
        <p14:creationId xmlns:p14="http://schemas.microsoft.com/office/powerpoint/2010/main" val="2327091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482" y="198871"/>
            <a:ext cx="10855036" cy="1325563"/>
          </a:xfrm>
        </p:spPr>
        <p:txBody>
          <a:bodyPr>
            <a:normAutofit/>
          </a:bodyPr>
          <a:lstStyle/>
          <a:p>
            <a:pPr algn="ctr"/>
            <a:r>
              <a:rPr lang="en-US" sz="3600" b="1" cap="all" dirty="0">
                <a:solidFill>
                  <a:srgbClr val="0070C0"/>
                </a:solidFill>
                <a:latin typeface="Arial" panose="020B0604020202020204" pitchFamily="34" charset="0"/>
                <a:cs typeface="Arial" panose="020B0604020202020204" pitchFamily="34" charset="0"/>
              </a:rPr>
              <a:t>Storm resources</a:t>
            </a:r>
            <a:endParaRPr lang="en-US" sz="2800" dirty="0">
              <a:solidFill>
                <a:srgbClr val="0070C0"/>
              </a:solidFill>
              <a:latin typeface="Arial" panose="020B0604020202020204" pitchFamily="34" charset="0"/>
              <a:ea typeface="Roboto" panose="02000000000000000000" pitchFamily="2" charset="0"/>
              <a:cs typeface="Arial" panose="020B0604020202020204" pitchFamily="34" charset="0"/>
            </a:endParaRPr>
          </a:p>
        </p:txBody>
      </p:sp>
      <p:pic>
        <p:nvPicPr>
          <p:cNvPr id="3" name="Content Placeholder 2">
            <a:extLst>
              <a:ext uri="{FF2B5EF4-FFF2-40B4-BE49-F238E27FC236}">
                <a16:creationId xmlns:a16="http://schemas.microsoft.com/office/drawing/2014/main" id="{8E291C0B-83EC-068A-2E43-81D04388C192}"/>
              </a:ext>
            </a:extLst>
          </p:cNvPr>
          <p:cNvPicPr>
            <a:picLocks noGrp="1" noChangeAspect="1"/>
          </p:cNvPicPr>
          <p:nvPr>
            <p:ph idx="1"/>
          </p:nvPr>
        </p:nvPicPr>
        <p:blipFill>
          <a:blip r:embed="rId2"/>
          <a:stretch>
            <a:fillRect/>
          </a:stretch>
        </p:blipFill>
        <p:spPr>
          <a:xfrm>
            <a:off x="2074240" y="1462089"/>
            <a:ext cx="8043520" cy="4232129"/>
          </a:xfrm>
          <a:prstGeom prst="rect">
            <a:avLst/>
          </a:prstGeom>
        </p:spPr>
      </p:pic>
      <p:sp>
        <p:nvSpPr>
          <p:cNvPr id="5" name="TextBox 4">
            <a:extLst>
              <a:ext uri="{FF2B5EF4-FFF2-40B4-BE49-F238E27FC236}">
                <a16:creationId xmlns:a16="http://schemas.microsoft.com/office/drawing/2014/main" id="{85AC2578-5F77-0624-F6AE-171044B58EA5}"/>
              </a:ext>
            </a:extLst>
          </p:cNvPr>
          <p:cNvSpPr txBox="1"/>
          <p:nvPr/>
        </p:nvSpPr>
        <p:spPr>
          <a:xfrm>
            <a:off x="10204077" y="0"/>
            <a:ext cx="1987923" cy="369332"/>
          </a:xfrm>
          <a:prstGeom prst="rect">
            <a:avLst/>
          </a:prstGeom>
          <a:noFill/>
        </p:spPr>
        <p:txBody>
          <a:bodyPr wrap="square">
            <a:spAutoFit/>
          </a:bodyPr>
          <a:lstStyle/>
          <a:p>
            <a:pPr algn="r"/>
            <a:r>
              <a:rPr lang="en-US" dirty="0"/>
              <a:t>Kim</a:t>
            </a:r>
          </a:p>
        </p:txBody>
      </p:sp>
    </p:spTree>
    <p:extLst>
      <p:ext uri="{BB962C8B-B14F-4D97-AF65-F5344CB8AC3E}">
        <p14:creationId xmlns:p14="http://schemas.microsoft.com/office/powerpoint/2010/main" val="1649228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8482" y="198871"/>
            <a:ext cx="10855036" cy="1325563"/>
          </a:xfrm>
        </p:spPr>
        <p:txBody>
          <a:bodyPr>
            <a:normAutofit/>
          </a:bodyPr>
          <a:lstStyle/>
          <a:p>
            <a:pPr algn="ctr"/>
            <a:r>
              <a:rPr lang="en-US" sz="3600" b="1" cap="all" dirty="0">
                <a:solidFill>
                  <a:srgbClr val="0070C0"/>
                </a:solidFill>
                <a:latin typeface="Arial" panose="020B0604020202020204" pitchFamily="34" charset="0"/>
                <a:cs typeface="Arial" panose="020B0604020202020204" pitchFamily="34" charset="0"/>
              </a:rPr>
              <a:t>Storm resources</a:t>
            </a:r>
            <a:endParaRPr lang="en-US" sz="2800" dirty="0">
              <a:solidFill>
                <a:srgbClr val="0070C0"/>
              </a:solidFill>
              <a:latin typeface="Arial" panose="020B0604020202020204" pitchFamily="34" charset="0"/>
              <a:ea typeface="Roboto" panose="02000000000000000000" pitchFamily="2" charset="0"/>
              <a:cs typeface="Arial" panose="020B0604020202020204" pitchFamily="34" charset="0"/>
            </a:endParaRPr>
          </a:p>
        </p:txBody>
      </p:sp>
      <p:sp>
        <p:nvSpPr>
          <p:cNvPr id="5" name="Content Placeholder 4">
            <a:extLst>
              <a:ext uri="{FF2B5EF4-FFF2-40B4-BE49-F238E27FC236}">
                <a16:creationId xmlns:a16="http://schemas.microsoft.com/office/drawing/2014/main" id="{990C50B1-2068-21D5-C6AD-7AE112FD0E20}"/>
              </a:ext>
            </a:extLst>
          </p:cNvPr>
          <p:cNvSpPr>
            <a:spLocks noGrp="1"/>
          </p:cNvSpPr>
          <p:nvPr>
            <p:ph idx="1"/>
          </p:nvPr>
        </p:nvSpPr>
        <p:spPr>
          <a:xfrm>
            <a:off x="225552" y="964691"/>
            <a:ext cx="11740896" cy="4928617"/>
          </a:xfrm>
        </p:spPr>
        <p:txBody>
          <a:bodyPr>
            <a:normAutofit fontScale="70000" lnSpcReduction="20000"/>
          </a:bodyPr>
          <a:lstStyle/>
          <a:p>
            <a:pPr>
              <a:lnSpc>
                <a:spcPct val="120000"/>
              </a:lnSpc>
            </a:pPr>
            <a:r>
              <a:rPr lang="en-US" dirty="0"/>
              <a:t>Emergency Management reported all utilities restored in our area by FPL and JEA. No boil water notices given. </a:t>
            </a:r>
          </a:p>
          <a:p>
            <a:pPr>
              <a:lnSpc>
                <a:spcPct val="120000"/>
              </a:lnSpc>
            </a:pPr>
            <a:r>
              <a:rPr lang="en-US" dirty="0"/>
              <a:t>FEMA assistance for individuals is now open for St. Johns County: </a:t>
            </a:r>
            <a:r>
              <a:rPr lang="en-US" dirty="0">
                <a:hlinkClick r:id="rId2"/>
              </a:rPr>
              <a:t>https://www.disasterassistance.gov/</a:t>
            </a:r>
            <a:r>
              <a:rPr lang="en-US" dirty="0"/>
              <a:t> </a:t>
            </a:r>
          </a:p>
          <a:p>
            <a:pPr>
              <a:lnSpc>
                <a:spcPct val="120000"/>
              </a:lnSpc>
            </a:pPr>
            <a:r>
              <a:rPr lang="en-US" dirty="0"/>
              <a:t>SBA low interest loans for businesses: </a:t>
            </a:r>
            <a:r>
              <a:rPr lang="en-US" dirty="0">
                <a:hlinkClick r:id="rId3"/>
              </a:rPr>
              <a:t>https://www.sba.gov/funding-programs/disaster-assistance/hurricane-ian</a:t>
            </a:r>
            <a:r>
              <a:rPr lang="en-US" dirty="0"/>
              <a:t> </a:t>
            </a:r>
          </a:p>
          <a:p>
            <a:pPr>
              <a:lnSpc>
                <a:spcPct val="120000"/>
              </a:lnSpc>
            </a:pPr>
            <a:r>
              <a:rPr lang="en-US" dirty="0"/>
              <a:t>Catholic Charities: Reunification Program provides bus tickets to move individuals out of impacted areas. Food assistance is open extra hours to help all week 10 a.m.-3 p.m. through their pantry</a:t>
            </a:r>
          </a:p>
          <a:p>
            <a:pPr>
              <a:lnSpc>
                <a:spcPct val="120000"/>
              </a:lnSpc>
            </a:pPr>
            <a:r>
              <a:rPr lang="en-US" dirty="0"/>
              <a:t>Red Cross: focused in Flagler Estates currently. Clean up Kits from Red Cross will be available at Epic Cure, call for details (904) 458-7145</a:t>
            </a:r>
          </a:p>
          <a:p>
            <a:pPr>
              <a:lnSpc>
                <a:spcPct val="120000"/>
              </a:lnSpc>
            </a:pPr>
            <a:r>
              <a:rPr lang="en-US" dirty="0"/>
              <a:t>Food for those without transportation: Pie in the Sky (904) 386-9939, Epic Cure </a:t>
            </a:r>
            <a:r>
              <a:rPr lang="en-US" dirty="0">
                <a:hlinkClick r:id="rId4"/>
              </a:rPr>
              <a:t>https://www.facebook.com/EpicCureCharity/</a:t>
            </a:r>
            <a:r>
              <a:rPr lang="en-US" dirty="0"/>
              <a:t> </a:t>
            </a:r>
          </a:p>
          <a:p>
            <a:pPr>
              <a:lnSpc>
                <a:spcPct val="120000"/>
              </a:lnSpc>
            </a:pPr>
            <a:r>
              <a:rPr lang="en-US" dirty="0"/>
              <a:t>Drive through distribution: Family Worship Center (904) 819-9970</a:t>
            </a:r>
          </a:p>
          <a:p>
            <a:endParaRPr lang="en-US" dirty="0"/>
          </a:p>
        </p:txBody>
      </p:sp>
      <p:sp>
        <p:nvSpPr>
          <p:cNvPr id="4" name="TextBox 3">
            <a:extLst>
              <a:ext uri="{FF2B5EF4-FFF2-40B4-BE49-F238E27FC236}">
                <a16:creationId xmlns:a16="http://schemas.microsoft.com/office/drawing/2014/main" id="{4974C14A-81F0-5469-9A81-B2E6C71A0345}"/>
              </a:ext>
            </a:extLst>
          </p:cNvPr>
          <p:cNvSpPr txBox="1"/>
          <p:nvPr/>
        </p:nvSpPr>
        <p:spPr>
          <a:xfrm>
            <a:off x="10481985" y="0"/>
            <a:ext cx="1710015" cy="369332"/>
          </a:xfrm>
          <a:prstGeom prst="rect">
            <a:avLst/>
          </a:prstGeom>
          <a:noFill/>
        </p:spPr>
        <p:txBody>
          <a:bodyPr wrap="square">
            <a:spAutoFit/>
          </a:bodyPr>
          <a:lstStyle/>
          <a:p>
            <a:pPr algn="r"/>
            <a:r>
              <a:rPr lang="en-US" dirty="0"/>
              <a:t>Kim</a:t>
            </a:r>
          </a:p>
        </p:txBody>
      </p:sp>
    </p:spTree>
    <p:extLst>
      <p:ext uri="{BB962C8B-B14F-4D97-AF65-F5344CB8AC3E}">
        <p14:creationId xmlns:p14="http://schemas.microsoft.com/office/powerpoint/2010/main" val="3646500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Content Placeholder 5">
            <a:extLst>
              <a:ext uri="{FF2B5EF4-FFF2-40B4-BE49-F238E27FC236}">
                <a16:creationId xmlns:a16="http://schemas.microsoft.com/office/drawing/2014/main" id="{9900D966-3101-5A74-3DC9-6A1A1740578C}"/>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3" name="TextBox 12">
            <a:extLst>
              <a:ext uri="{FF2B5EF4-FFF2-40B4-BE49-F238E27FC236}">
                <a16:creationId xmlns:a16="http://schemas.microsoft.com/office/drawing/2014/main" id="{3F9C4A97-8F14-7EB4-BE43-4E4684132EE5}"/>
              </a:ext>
            </a:extLst>
          </p:cNvPr>
          <p:cNvSpPr txBox="1"/>
          <p:nvPr/>
        </p:nvSpPr>
        <p:spPr>
          <a:xfrm>
            <a:off x="11508058" y="0"/>
            <a:ext cx="682417" cy="367991"/>
          </a:xfrm>
          <a:prstGeom prst="rect">
            <a:avLst/>
          </a:prstGeom>
          <a:noFill/>
        </p:spPr>
        <p:txBody>
          <a:bodyPr wrap="square" rtlCol="0">
            <a:spAutoFit/>
          </a:bodyPr>
          <a:lstStyle/>
          <a:p>
            <a:pPr algn="ctr"/>
            <a:r>
              <a:rPr lang="en-US" dirty="0"/>
              <a:t>Terry</a:t>
            </a:r>
          </a:p>
        </p:txBody>
      </p:sp>
    </p:spTree>
    <p:extLst>
      <p:ext uri="{BB962C8B-B14F-4D97-AF65-F5344CB8AC3E}">
        <p14:creationId xmlns:p14="http://schemas.microsoft.com/office/powerpoint/2010/main" val="398017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Qr code&#10;&#10;Description automatically generated">
            <a:extLst>
              <a:ext uri="{FF2B5EF4-FFF2-40B4-BE49-F238E27FC236}">
                <a16:creationId xmlns:a16="http://schemas.microsoft.com/office/drawing/2014/main" id="{57CD960A-3092-3DC8-55E1-2F336D69C92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201A1720-F314-0DF3-91F4-CA0F413729AC}"/>
              </a:ext>
            </a:extLst>
          </p:cNvPr>
          <p:cNvSpPr txBox="1"/>
          <p:nvPr/>
        </p:nvSpPr>
        <p:spPr>
          <a:xfrm>
            <a:off x="11529767" y="0"/>
            <a:ext cx="660709" cy="369332"/>
          </a:xfrm>
          <a:prstGeom prst="rect">
            <a:avLst/>
          </a:prstGeom>
          <a:noFill/>
        </p:spPr>
        <p:txBody>
          <a:bodyPr wrap="square">
            <a:spAutoFit/>
          </a:bodyPr>
          <a:lstStyle/>
          <a:p>
            <a:pPr algn="ctr"/>
            <a:r>
              <a:rPr lang="en-US" dirty="0"/>
              <a:t>Terry</a:t>
            </a:r>
          </a:p>
        </p:txBody>
      </p:sp>
    </p:spTree>
    <p:extLst>
      <p:ext uri="{BB962C8B-B14F-4D97-AF65-F5344CB8AC3E}">
        <p14:creationId xmlns:p14="http://schemas.microsoft.com/office/powerpoint/2010/main" val="3890030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8923B3-DFFD-4DF1-8F29-ACD7572C9394}"/>
              </a:ext>
            </a:extLst>
          </p:cNvPr>
          <p:cNvPicPr>
            <a:picLocks noChangeAspect="1"/>
          </p:cNvPicPr>
          <p:nvPr/>
        </p:nvPicPr>
        <p:blipFill rotWithShape="1">
          <a:blip r:embed="rId3"/>
          <a:srcRect l="37000" t="6317" r="37000" b="45059"/>
          <a:stretch/>
        </p:blipFill>
        <p:spPr>
          <a:xfrm>
            <a:off x="5105400" y="990600"/>
            <a:ext cx="1981200" cy="2559756"/>
          </a:xfrm>
          <a:prstGeom prst="rect">
            <a:avLst/>
          </a:prstGeom>
        </p:spPr>
      </p:pic>
      <p:sp>
        <p:nvSpPr>
          <p:cNvPr id="9" name="TextBox 8">
            <a:extLst>
              <a:ext uri="{FF2B5EF4-FFF2-40B4-BE49-F238E27FC236}">
                <a16:creationId xmlns:a16="http://schemas.microsoft.com/office/drawing/2014/main" id="{A92CFC09-2CC0-471D-8F99-C231A7548DFC}"/>
              </a:ext>
            </a:extLst>
          </p:cNvPr>
          <p:cNvSpPr txBox="1"/>
          <p:nvPr/>
        </p:nvSpPr>
        <p:spPr>
          <a:xfrm>
            <a:off x="3006051" y="3623733"/>
            <a:ext cx="6179898" cy="1862048"/>
          </a:xfrm>
          <a:prstGeom prst="rect">
            <a:avLst/>
          </a:prstGeom>
          <a:noFill/>
        </p:spPr>
        <p:txBody>
          <a:bodyPr wrap="none" rtlCol="0">
            <a:spAutoFit/>
          </a:bodyPr>
          <a:lstStyle/>
          <a:p>
            <a:pPr algn="ctr" defTabSz="914400" fontAlgn="base">
              <a:spcBef>
                <a:spcPct val="0"/>
              </a:spcBef>
              <a:spcAft>
                <a:spcPct val="0"/>
              </a:spcAft>
            </a:pPr>
            <a:r>
              <a:rPr lang="en-US" sz="2000" b="1" dirty="0">
                <a:solidFill>
                  <a:srgbClr val="1D4A4F"/>
                </a:solidFill>
                <a:latin typeface="Arial" charset="0"/>
                <a:cs typeface="Arial" charset="0"/>
              </a:rPr>
              <a:t>Florida Department of Health in St. Johns County</a:t>
            </a:r>
          </a:p>
          <a:p>
            <a:pPr algn="ctr" defTabSz="914400" fontAlgn="base">
              <a:spcBef>
                <a:spcPct val="0"/>
              </a:spcBef>
              <a:spcAft>
                <a:spcPct val="0"/>
              </a:spcAft>
            </a:pPr>
            <a:r>
              <a:rPr lang="en-US" sz="2000" b="1" dirty="0">
                <a:solidFill>
                  <a:srgbClr val="1D4A4F"/>
                </a:solidFill>
                <a:latin typeface="Arial" charset="0"/>
                <a:cs typeface="Arial" charset="0"/>
              </a:rPr>
              <a:t>200 San Sebastian View, </a:t>
            </a:r>
          </a:p>
          <a:p>
            <a:pPr algn="ctr" defTabSz="914400" fontAlgn="base">
              <a:spcBef>
                <a:spcPct val="0"/>
              </a:spcBef>
              <a:spcAft>
                <a:spcPct val="0"/>
              </a:spcAft>
            </a:pPr>
            <a:r>
              <a:rPr lang="en-US" sz="2000" b="1" dirty="0">
                <a:solidFill>
                  <a:srgbClr val="1D4A4F"/>
                </a:solidFill>
                <a:latin typeface="Arial" charset="0"/>
                <a:cs typeface="Arial" charset="0"/>
              </a:rPr>
              <a:t>Saint Augustine, FL 32084</a:t>
            </a:r>
          </a:p>
          <a:p>
            <a:pPr algn="ctr" defTabSz="914400" fontAlgn="base">
              <a:spcBef>
                <a:spcPct val="0"/>
              </a:spcBef>
              <a:spcAft>
                <a:spcPct val="0"/>
              </a:spcAft>
            </a:pPr>
            <a:endParaRPr lang="en-US" sz="700" b="1" dirty="0">
              <a:solidFill>
                <a:srgbClr val="1D4A4F"/>
              </a:solidFill>
              <a:latin typeface="Arial" charset="0"/>
              <a:cs typeface="Arial" charset="0"/>
            </a:endParaRPr>
          </a:p>
          <a:p>
            <a:pPr algn="ctr" defTabSz="914400" fontAlgn="base">
              <a:spcBef>
                <a:spcPct val="0"/>
              </a:spcBef>
              <a:spcAft>
                <a:spcPct val="0"/>
              </a:spcAft>
            </a:pPr>
            <a:r>
              <a:rPr lang="en-US" sz="2400" b="1" dirty="0">
                <a:solidFill>
                  <a:srgbClr val="1D4A4F"/>
                </a:solidFill>
                <a:latin typeface="Arial" charset="0"/>
                <a:cs typeface="Arial" charset="0"/>
              </a:rPr>
              <a:t>904-506-6081</a:t>
            </a:r>
          </a:p>
          <a:p>
            <a:pPr algn="ctr" defTabSz="914400" fontAlgn="base">
              <a:spcBef>
                <a:spcPct val="0"/>
              </a:spcBef>
              <a:spcAft>
                <a:spcPct val="0"/>
              </a:spcAft>
            </a:pPr>
            <a:endParaRPr lang="en-US" sz="600" b="1" dirty="0">
              <a:solidFill>
                <a:srgbClr val="1D4A4F"/>
              </a:solidFill>
              <a:latin typeface="Arial" charset="0"/>
              <a:cs typeface="Arial" charset="0"/>
            </a:endParaRPr>
          </a:p>
          <a:p>
            <a:pPr algn="ctr" defTabSz="914400" fontAlgn="base">
              <a:spcBef>
                <a:spcPct val="0"/>
              </a:spcBef>
              <a:spcAft>
                <a:spcPct val="0"/>
              </a:spcAft>
            </a:pPr>
            <a:r>
              <a:rPr lang="en-US" b="1" i="1" dirty="0">
                <a:solidFill>
                  <a:srgbClr val="1D4A4F"/>
                </a:solidFill>
                <a:latin typeface="Arial" charset="0"/>
                <a:cs typeface="Arial" charset="0"/>
              </a:rPr>
              <a:t>www.StJohns.FloridaHealth.gov</a:t>
            </a:r>
          </a:p>
        </p:txBody>
      </p:sp>
      <p:sp>
        <p:nvSpPr>
          <p:cNvPr id="2" name="TextBox 1">
            <a:extLst>
              <a:ext uri="{FF2B5EF4-FFF2-40B4-BE49-F238E27FC236}">
                <a16:creationId xmlns:a16="http://schemas.microsoft.com/office/drawing/2014/main" id="{3C81A294-D24D-C38E-83EB-33A0F91EA00A}"/>
              </a:ext>
            </a:extLst>
          </p:cNvPr>
          <p:cNvSpPr txBox="1"/>
          <p:nvPr/>
        </p:nvSpPr>
        <p:spPr>
          <a:xfrm>
            <a:off x="11196918" y="0"/>
            <a:ext cx="995082" cy="369332"/>
          </a:xfrm>
          <a:prstGeom prst="rect">
            <a:avLst/>
          </a:prstGeom>
          <a:solidFill>
            <a:schemeClr val="tx1"/>
          </a:solidFill>
        </p:spPr>
        <p:txBody>
          <a:bodyPr wrap="square" rtlCol="0">
            <a:spAutoFit/>
          </a:bodyPr>
          <a:lstStyle/>
          <a:p>
            <a:pPr algn="ctr"/>
            <a:r>
              <a:rPr lang="en-US" dirty="0">
                <a:solidFill>
                  <a:schemeClr val="bg1"/>
                </a:solidFill>
              </a:rPr>
              <a:t>Noreen</a:t>
            </a:r>
          </a:p>
        </p:txBody>
      </p:sp>
    </p:spTree>
    <p:extLst>
      <p:ext uri="{BB962C8B-B14F-4D97-AF65-F5344CB8AC3E}">
        <p14:creationId xmlns:p14="http://schemas.microsoft.com/office/powerpoint/2010/main" val="670480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8915400" cy="1111664"/>
          </a:xfrm>
        </p:spPr>
        <p:txBody>
          <a:bodyPr>
            <a:noAutofit/>
          </a:bodyPr>
          <a:lstStyle/>
          <a:p>
            <a:r>
              <a:rPr lang="en-US" sz="2200" dirty="0">
                <a:solidFill>
                  <a:schemeClr val="tx1"/>
                </a:solidFill>
              </a:rPr>
              <a:t>Florida Department of Health </a:t>
            </a:r>
            <a:br>
              <a:rPr lang="en-US" sz="2200" dirty="0">
                <a:solidFill>
                  <a:schemeClr val="tx1"/>
                </a:solidFill>
              </a:rPr>
            </a:br>
            <a:r>
              <a:rPr lang="en-US" sz="2200" dirty="0">
                <a:solidFill>
                  <a:schemeClr val="tx1"/>
                </a:solidFill>
              </a:rPr>
              <a:t>in St. Johns County </a:t>
            </a:r>
            <a:br>
              <a:rPr lang="en-US" sz="2200" dirty="0">
                <a:solidFill>
                  <a:schemeClr val="tx1"/>
                </a:solidFill>
              </a:rPr>
            </a:br>
            <a:r>
              <a:rPr lang="en-US" sz="2200" dirty="0">
                <a:solidFill>
                  <a:schemeClr val="tx1"/>
                </a:solidFill>
              </a:rPr>
              <a:t>~ </a:t>
            </a:r>
            <a:r>
              <a:rPr lang="en-US" sz="2200" i="1" dirty="0">
                <a:solidFill>
                  <a:schemeClr val="tx1"/>
                </a:solidFill>
              </a:rPr>
              <a:t>Your County Health Department! ~</a:t>
            </a:r>
          </a:p>
        </p:txBody>
      </p:sp>
      <p:sp>
        <p:nvSpPr>
          <p:cNvPr id="6" name="Content Placeholder 5"/>
          <p:cNvSpPr>
            <a:spLocks noGrp="1"/>
          </p:cNvSpPr>
          <p:nvPr>
            <p:ph sz="quarter" idx="13"/>
          </p:nvPr>
        </p:nvSpPr>
        <p:spPr>
          <a:xfrm>
            <a:off x="1838769" y="1764362"/>
            <a:ext cx="8799688" cy="1111664"/>
          </a:xfrm>
        </p:spPr>
        <p:txBody>
          <a:bodyPr>
            <a:normAutofit/>
          </a:bodyPr>
          <a:lstStyle/>
          <a:p>
            <a:r>
              <a:rPr lang="en-US" sz="2000" b="1" i="1" dirty="0">
                <a:solidFill>
                  <a:schemeClr val="tx1">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DOH Mission: Protect, promote, and improve the health of all people through integrated state, county, and community efforts! </a:t>
            </a:r>
          </a:p>
        </p:txBody>
      </p:sp>
      <p:pic>
        <p:nvPicPr>
          <p:cNvPr id="5" name="Picture 4">
            <a:extLst>
              <a:ext uri="{FF2B5EF4-FFF2-40B4-BE49-F238E27FC236}">
                <a16:creationId xmlns:a16="http://schemas.microsoft.com/office/drawing/2014/main" id="{9377E840-1B33-41EE-A4FD-410EC81C7B1A}"/>
              </a:ext>
            </a:extLst>
          </p:cNvPr>
          <p:cNvPicPr>
            <a:picLocks noChangeAspect="1"/>
          </p:cNvPicPr>
          <p:nvPr/>
        </p:nvPicPr>
        <p:blipFill rotWithShape="1">
          <a:blip r:embed="rId3"/>
          <a:srcRect l="15145" t="21202" r="15621" b="23505"/>
          <a:stretch/>
        </p:blipFill>
        <p:spPr>
          <a:xfrm>
            <a:off x="8438620" y="3798713"/>
            <a:ext cx="2057224" cy="1538111"/>
          </a:xfrm>
          <a:prstGeom prst="rect">
            <a:avLst/>
          </a:prstGeom>
        </p:spPr>
      </p:pic>
      <p:pic>
        <p:nvPicPr>
          <p:cNvPr id="7" name="Picture 6">
            <a:extLst>
              <a:ext uri="{FF2B5EF4-FFF2-40B4-BE49-F238E27FC236}">
                <a16:creationId xmlns:a16="http://schemas.microsoft.com/office/drawing/2014/main" id="{5455B9CD-CF3E-4F65-8182-6411744A55E6}"/>
              </a:ext>
            </a:extLst>
          </p:cNvPr>
          <p:cNvPicPr>
            <a:picLocks noChangeAspect="1"/>
          </p:cNvPicPr>
          <p:nvPr/>
        </p:nvPicPr>
        <p:blipFill rotWithShape="1">
          <a:blip r:embed="rId4"/>
          <a:srcRect l="6482" r="3601"/>
          <a:stretch/>
        </p:blipFill>
        <p:spPr>
          <a:xfrm>
            <a:off x="8438620" y="2469333"/>
            <a:ext cx="2057224" cy="1285532"/>
          </a:xfrm>
          <a:prstGeom prst="rect">
            <a:avLst/>
          </a:prstGeom>
        </p:spPr>
      </p:pic>
      <p:sp>
        <p:nvSpPr>
          <p:cNvPr id="8" name="Content Placeholder 5">
            <a:extLst>
              <a:ext uri="{FF2B5EF4-FFF2-40B4-BE49-F238E27FC236}">
                <a16:creationId xmlns:a16="http://schemas.microsoft.com/office/drawing/2014/main" id="{2376EE27-CCD6-4909-91F6-EB17ECF5EE78}"/>
              </a:ext>
            </a:extLst>
          </p:cNvPr>
          <p:cNvSpPr txBox="1">
            <a:spLocks/>
          </p:cNvSpPr>
          <p:nvPr/>
        </p:nvSpPr>
        <p:spPr>
          <a:xfrm>
            <a:off x="1676400" y="2514600"/>
            <a:ext cx="6729764" cy="28194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chemeClr val="accent1"/>
              </a:buClr>
              <a:buSzPct val="75000"/>
              <a:buFont typeface="Wingdings" pitchFamily="2" charset="2"/>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itchFamily="2" charset="2"/>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pPr>
              <a:buClr>
                <a:srgbClr val="00A2B1"/>
              </a:buClr>
            </a:pPr>
            <a:r>
              <a:rPr lang="en-US" sz="2400" b="1" dirty="0">
                <a:solidFill>
                  <a:srgbClr val="1D4A4F"/>
                </a:solidFill>
                <a:latin typeface="Arial Narrow" panose="020B0606020202030204" pitchFamily="34" charset="0"/>
                <a:cs typeface="Arial" panose="020B0604020202020204" pitchFamily="34" charset="0"/>
              </a:rPr>
              <a:t>Population Health Services include: </a:t>
            </a:r>
          </a:p>
          <a:p>
            <a:pPr lvl="1">
              <a:buClr>
                <a:srgbClr val="F78F1E"/>
              </a:buClr>
            </a:pPr>
            <a:r>
              <a:rPr lang="en-US" sz="2400" b="1" dirty="0">
                <a:solidFill>
                  <a:srgbClr val="1D4A4F"/>
                </a:solidFill>
                <a:latin typeface="Arial Narrow" panose="020B0606020202030204" pitchFamily="34" charset="0"/>
                <a:cs typeface="Arial" panose="020B0604020202020204" pitchFamily="34" charset="0"/>
              </a:rPr>
              <a:t>Clinical Services of Public Health Significance</a:t>
            </a:r>
          </a:p>
          <a:p>
            <a:pPr lvl="1">
              <a:buClr>
                <a:srgbClr val="F78F1E"/>
              </a:buClr>
            </a:pPr>
            <a:r>
              <a:rPr lang="en-US" sz="2400" b="1" dirty="0">
                <a:solidFill>
                  <a:srgbClr val="1D4A4F"/>
                </a:solidFill>
                <a:latin typeface="Arial Narrow" panose="020B0606020202030204" pitchFamily="34" charset="0"/>
                <a:cs typeface="Arial" panose="020B0604020202020204" pitchFamily="34" charset="0"/>
              </a:rPr>
              <a:t>Epidemiology, Disease Control &amp; Health Protection </a:t>
            </a:r>
          </a:p>
          <a:p>
            <a:pPr lvl="1">
              <a:buClr>
                <a:srgbClr val="F78F1E"/>
              </a:buClr>
            </a:pPr>
            <a:r>
              <a:rPr lang="en-US" sz="2400" b="1" dirty="0">
                <a:solidFill>
                  <a:srgbClr val="1D4A4F"/>
                </a:solidFill>
                <a:latin typeface="Arial Narrow" panose="020B0606020202030204" pitchFamily="34" charset="0"/>
                <a:cs typeface="Arial" panose="020B0604020202020204" pitchFamily="34" charset="0"/>
              </a:rPr>
              <a:t>Environmental Public Health </a:t>
            </a:r>
          </a:p>
          <a:p>
            <a:pPr lvl="2">
              <a:buClr>
                <a:srgbClr val="A2479B"/>
              </a:buClr>
              <a:buFontTx/>
              <a:buChar char="-"/>
            </a:pPr>
            <a:r>
              <a:rPr lang="en-US" b="1" i="1" dirty="0">
                <a:solidFill>
                  <a:srgbClr val="1D4A4F"/>
                </a:solidFill>
                <a:latin typeface="Arial Narrow" panose="020B0606020202030204" pitchFamily="34" charset="0"/>
                <a:cs typeface="Arial" panose="020B0604020202020204" pitchFamily="34" charset="0"/>
              </a:rPr>
              <a:t>Food Hygiene &amp; School Kitchen Inspections</a:t>
            </a:r>
          </a:p>
          <a:p>
            <a:pPr lvl="2">
              <a:buClr>
                <a:srgbClr val="A2479B"/>
              </a:buClr>
              <a:buFontTx/>
              <a:buChar char="-"/>
            </a:pPr>
            <a:r>
              <a:rPr lang="en-US" b="1" i="1" dirty="0">
                <a:solidFill>
                  <a:srgbClr val="1D4A4F"/>
                </a:solidFill>
                <a:latin typeface="Arial Narrow" panose="020B0606020202030204" pitchFamily="34" charset="0"/>
                <a:cs typeface="Arial" panose="020B0604020202020204" pitchFamily="34" charset="0"/>
              </a:rPr>
              <a:t>Community Swimming Pools &amp; Healthy Beaches</a:t>
            </a:r>
            <a:endParaRPr lang="en-US" sz="3200" b="1" i="1" dirty="0">
              <a:solidFill>
                <a:srgbClr val="1D4A4F"/>
              </a:solidFill>
              <a:latin typeface="Arial Narrow" panose="020B0606020202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47BD8FBB-B611-6F85-C5B6-55A19C425E02}"/>
              </a:ext>
            </a:extLst>
          </p:cNvPr>
          <p:cNvSpPr txBox="1"/>
          <p:nvPr/>
        </p:nvSpPr>
        <p:spPr>
          <a:xfrm>
            <a:off x="11295529" y="0"/>
            <a:ext cx="896471" cy="369332"/>
          </a:xfrm>
          <a:prstGeom prst="rect">
            <a:avLst/>
          </a:prstGeom>
          <a:noFill/>
        </p:spPr>
        <p:txBody>
          <a:bodyPr wrap="square">
            <a:spAutoFit/>
          </a:bodyPr>
          <a:lstStyle/>
          <a:p>
            <a:r>
              <a:rPr lang="en-US" dirty="0"/>
              <a:t>Noreen</a:t>
            </a:r>
          </a:p>
        </p:txBody>
      </p:sp>
    </p:spTree>
    <p:extLst>
      <p:ext uri="{BB962C8B-B14F-4D97-AF65-F5344CB8AC3E}">
        <p14:creationId xmlns:p14="http://schemas.microsoft.com/office/powerpoint/2010/main" val="1777168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8333" y="76200"/>
            <a:ext cx="7543800" cy="1111664"/>
          </a:xfrm>
        </p:spPr>
        <p:txBody>
          <a:bodyPr/>
          <a:lstStyle/>
          <a:p>
            <a:r>
              <a:rPr lang="en-US" dirty="0"/>
              <a:t>Public Health Nutrition</a:t>
            </a:r>
          </a:p>
        </p:txBody>
      </p:sp>
      <p:sp>
        <p:nvSpPr>
          <p:cNvPr id="6" name="Content Placeholder 5"/>
          <p:cNvSpPr>
            <a:spLocks noGrp="1"/>
          </p:cNvSpPr>
          <p:nvPr>
            <p:ph sz="quarter" idx="13"/>
          </p:nvPr>
        </p:nvSpPr>
        <p:spPr>
          <a:xfrm>
            <a:off x="1866900" y="1066800"/>
            <a:ext cx="8458200" cy="4267200"/>
          </a:xfrm>
        </p:spPr>
        <p:txBody>
          <a:bodyPr anchor="ctr" anchorCtr="0">
            <a:normAutofit fontScale="92500" lnSpcReduction="20000"/>
          </a:bodyPr>
          <a:lstStyle/>
          <a:p>
            <a:pPr marL="0" indent="0">
              <a:lnSpc>
                <a:spcPct val="150000"/>
              </a:lnSpc>
              <a:buNone/>
            </a:pPr>
            <a:r>
              <a:rPr lang="en-US" b="1" dirty="0"/>
              <a:t>Women, Infants, and Children (WIC) Program</a:t>
            </a:r>
          </a:p>
          <a:p>
            <a:pPr>
              <a:lnSpc>
                <a:spcPct val="150000"/>
              </a:lnSpc>
            </a:pPr>
            <a:r>
              <a:rPr lang="en-US" dirty="0"/>
              <a:t>Nutrition Education and Counseling </a:t>
            </a:r>
          </a:p>
          <a:p>
            <a:pPr>
              <a:lnSpc>
                <a:spcPct val="150000"/>
              </a:lnSpc>
            </a:pPr>
            <a:r>
              <a:rPr lang="en-US" dirty="0"/>
              <a:t>Fresh Foods &amp; Farmer’s Market </a:t>
            </a:r>
          </a:p>
          <a:p>
            <a:pPr>
              <a:lnSpc>
                <a:spcPct val="150000"/>
              </a:lnSpc>
            </a:pPr>
            <a:r>
              <a:rPr lang="en-US" dirty="0"/>
              <a:t>Breastfeeding Promotion and Support </a:t>
            </a:r>
          </a:p>
          <a:p>
            <a:pPr>
              <a:lnSpc>
                <a:spcPct val="150000"/>
              </a:lnSpc>
            </a:pPr>
            <a:r>
              <a:rPr lang="en-US" dirty="0"/>
              <a:t>Referrals to Health Care, Social Services, etc.</a:t>
            </a:r>
          </a:p>
          <a:p>
            <a:pPr marL="0" indent="0" algn="ctr">
              <a:lnSpc>
                <a:spcPct val="150000"/>
              </a:lnSpc>
              <a:buNone/>
            </a:pPr>
            <a:r>
              <a:rPr lang="en-US" b="1" i="1" dirty="0">
                <a:latin typeface="Arial" panose="020B0604020202020204" pitchFamily="34" charset="0"/>
                <a:cs typeface="Arial" panose="020B0604020202020204" pitchFamily="34" charset="0"/>
              </a:rPr>
              <a:t>www.FloridaWIC.org</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5EF95D5-82C3-12B7-0B6E-243EE1E63923}"/>
              </a:ext>
            </a:extLst>
          </p:cNvPr>
          <p:cNvSpPr txBox="1"/>
          <p:nvPr/>
        </p:nvSpPr>
        <p:spPr>
          <a:xfrm>
            <a:off x="11286565" y="0"/>
            <a:ext cx="9054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Noreen</a:t>
            </a:r>
          </a:p>
        </p:txBody>
      </p:sp>
    </p:spTree>
    <p:extLst>
      <p:ext uri="{BB962C8B-B14F-4D97-AF65-F5344CB8AC3E}">
        <p14:creationId xmlns:p14="http://schemas.microsoft.com/office/powerpoint/2010/main" val="3052067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0" y="0"/>
            <a:ext cx="7543800" cy="1111664"/>
          </a:xfrm>
        </p:spPr>
        <p:txBody>
          <a:bodyPr/>
          <a:lstStyle/>
          <a:p>
            <a:r>
              <a:rPr lang="en-US" dirty="0">
                <a:effectLst>
                  <a:outerShdw blurRad="38100" dist="38100" dir="2700000" algn="tl">
                    <a:srgbClr val="000000">
                      <a:alpha val="43137"/>
                    </a:srgbClr>
                  </a:outerShdw>
                </a:effectLst>
              </a:rPr>
              <a:t>Vital Statistics </a:t>
            </a:r>
          </a:p>
        </p:txBody>
      </p:sp>
      <p:sp>
        <p:nvSpPr>
          <p:cNvPr id="6" name="Content Placeholder 5"/>
          <p:cNvSpPr>
            <a:spLocks noGrp="1"/>
          </p:cNvSpPr>
          <p:nvPr>
            <p:ph sz="quarter" idx="13"/>
          </p:nvPr>
        </p:nvSpPr>
        <p:spPr>
          <a:xfrm>
            <a:off x="1752600" y="850902"/>
            <a:ext cx="8610600" cy="2349499"/>
          </a:xfrm>
        </p:spPr>
        <p:txBody>
          <a:bodyPr>
            <a:normAutofit/>
          </a:bodyPr>
          <a:lstStyle/>
          <a:p>
            <a:r>
              <a:rPr lang="en-US" sz="2400" b="1" dirty="0">
                <a:latin typeface="Arial" panose="020B0604020202020204" pitchFamily="34" charset="0"/>
                <a:cs typeface="Arial" panose="020B0604020202020204" pitchFamily="34" charset="0"/>
              </a:rPr>
              <a:t>When occurring in Florida, your local County Health Department can assist you with: </a:t>
            </a:r>
          </a:p>
          <a:p>
            <a:pPr lvl="1"/>
            <a:r>
              <a:rPr lang="en-US" sz="2400" i="1" dirty="0">
                <a:solidFill>
                  <a:schemeClr val="bg2">
                    <a:lumMod val="2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www.FloridaHealth.gov/Certificates</a:t>
            </a:r>
            <a:endParaRPr lang="en-US" sz="2400" i="1"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Birth Certificates </a:t>
            </a:r>
          </a:p>
          <a:p>
            <a:pPr lvl="1"/>
            <a:r>
              <a:rPr lang="en-US" sz="2400" dirty="0">
                <a:latin typeface="Arial" panose="020B0604020202020204" pitchFamily="34" charset="0"/>
                <a:cs typeface="Arial" panose="020B0604020202020204" pitchFamily="34" charset="0"/>
              </a:rPr>
              <a:t>Death Certificates</a:t>
            </a:r>
          </a:p>
        </p:txBody>
      </p:sp>
      <p:sp>
        <p:nvSpPr>
          <p:cNvPr id="5" name="Title 1">
            <a:extLst>
              <a:ext uri="{FF2B5EF4-FFF2-40B4-BE49-F238E27FC236}">
                <a16:creationId xmlns:a16="http://schemas.microsoft.com/office/drawing/2014/main" id="{1454C6D5-A9D3-404F-82E5-53CDF2EA5CBA}"/>
              </a:ext>
            </a:extLst>
          </p:cNvPr>
          <p:cNvSpPr txBox="1">
            <a:spLocks/>
          </p:cNvSpPr>
          <p:nvPr/>
        </p:nvSpPr>
        <p:spPr>
          <a:xfrm>
            <a:off x="2324100" y="3073400"/>
            <a:ext cx="7543800" cy="990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none" spc="0">
                <a:ln w="18415" cmpd="sng">
                  <a:noFill/>
                  <a:prstDash val="solid"/>
                </a:ln>
                <a:solidFill>
                  <a:schemeClr val="accent2"/>
                </a:solidFill>
                <a:effectLst/>
                <a:latin typeface="+mj-lt"/>
                <a:ea typeface="+mj-ea"/>
                <a:cs typeface="+mj-cs"/>
              </a:defRPr>
            </a:lvl1pPr>
          </a:lstStyle>
          <a:p>
            <a:r>
              <a:rPr lang="en-US" sz="4000" dirty="0">
                <a:effectLst>
                  <a:outerShdw blurRad="38100" dist="38100" dir="2700000" algn="tl">
                    <a:srgbClr val="000000">
                      <a:alpha val="43137"/>
                    </a:srgbClr>
                  </a:outerShdw>
                </a:effectLst>
              </a:rPr>
              <a:t>Community Health Statistics </a:t>
            </a:r>
          </a:p>
        </p:txBody>
      </p:sp>
      <p:sp>
        <p:nvSpPr>
          <p:cNvPr id="7" name="Content Placeholder 5">
            <a:extLst>
              <a:ext uri="{FF2B5EF4-FFF2-40B4-BE49-F238E27FC236}">
                <a16:creationId xmlns:a16="http://schemas.microsoft.com/office/drawing/2014/main" id="{20533669-3AA1-4EBA-ACEF-5B145DBE030C}"/>
              </a:ext>
            </a:extLst>
          </p:cNvPr>
          <p:cNvSpPr txBox="1">
            <a:spLocks/>
          </p:cNvSpPr>
          <p:nvPr/>
        </p:nvSpPr>
        <p:spPr>
          <a:xfrm>
            <a:off x="1790700" y="3810000"/>
            <a:ext cx="78867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accent1"/>
              </a:buClr>
              <a:buSzPct val="75000"/>
              <a:buFont typeface="Wingdings" pitchFamily="2" charset="2"/>
              <a:buChar char="§"/>
              <a:defRPr sz="32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Wingdings" pitchFamily="2" charset="2"/>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8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a:lstStyle>
          <a:p>
            <a:r>
              <a:rPr lang="en-US" sz="2400" dirty="0">
                <a:latin typeface="Arial" panose="020B0604020202020204" pitchFamily="34" charset="0"/>
                <a:cs typeface="Arial" panose="020B0604020202020204" pitchFamily="34" charset="0"/>
              </a:rPr>
              <a:t>In need of data, reports, or statistics on community health, diseases, or other related topics?  </a:t>
            </a:r>
          </a:p>
          <a:p>
            <a:pPr lvl="1"/>
            <a:r>
              <a:rPr lang="en-US" sz="2400" i="1" dirty="0">
                <a:latin typeface="Arial" panose="020B0604020202020204" pitchFamily="34" charset="0"/>
                <a:cs typeface="Arial" panose="020B0604020202020204" pitchFamily="34" charset="0"/>
                <a:hlinkClick r:id="rId4"/>
              </a:rPr>
              <a:t>www.FLHealthCHARTS.gov</a:t>
            </a:r>
            <a:r>
              <a:rPr lang="en-US" sz="2400" i="1" dirty="0">
                <a:latin typeface="Arial" panose="020B06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4D39A266-C24B-0919-C39A-61C67D76FFC4}"/>
              </a:ext>
            </a:extLst>
          </p:cNvPr>
          <p:cNvSpPr txBox="1"/>
          <p:nvPr/>
        </p:nvSpPr>
        <p:spPr>
          <a:xfrm>
            <a:off x="11286564" y="0"/>
            <a:ext cx="905435" cy="369332"/>
          </a:xfrm>
          <a:prstGeom prst="rect">
            <a:avLst/>
          </a:prstGeom>
          <a:noFill/>
        </p:spPr>
        <p:txBody>
          <a:bodyPr wrap="square">
            <a:spAutoFit/>
          </a:bodyPr>
          <a:lstStyle/>
          <a:p>
            <a:r>
              <a:rPr lang="en-US" dirty="0"/>
              <a:t>Noreen</a:t>
            </a:r>
          </a:p>
        </p:txBody>
      </p:sp>
    </p:spTree>
    <p:extLst>
      <p:ext uri="{BB962C8B-B14F-4D97-AF65-F5344CB8AC3E}">
        <p14:creationId xmlns:p14="http://schemas.microsoft.com/office/powerpoint/2010/main" val="5939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4469A09-9086-42CD-918A-4DB3DE193293}"/>
              </a:ext>
            </a:extLst>
          </p:cNvPr>
          <p:cNvSpPr/>
          <p:nvPr/>
        </p:nvSpPr>
        <p:spPr>
          <a:xfrm>
            <a:off x="0" y="-76200"/>
            <a:ext cx="12192000"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t>Noreen</a:t>
            </a:r>
            <a:endParaRPr lang="en-US" dirty="0"/>
          </a:p>
        </p:txBody>
      </p:sp>
      <p:sp>
        <p:nvSpPr>
          <p:cNvPr id="6" name="Content Placeholder 5"/>
          <p:cNvSpPr>
            <a:spLocks noGrp="1"/>
          </p:cNvSpPr>
          <p:nvPr>
            <p:ph sz="quarter" idx="13"/>
          </p:nvPr>
        </p:nvSpPr>
        <p:spPr>
          <a:xfrm>
            <a:off x="6591300" y="127000"/>
            <a:ext cx="4191000" cy="4419600"/>
          </a:xfrm>
          <a:solidFill>
            <a:schemeClr val="bg1"/>
          </a:solidFill>
          <a:ln>
            <a:solidFill>
              <a:schemeClr val="accent1"/>
            </a:solidFill>
          </a:ln>
        </p:spPr>
        <p:txBody>
          <a:bodyPr anchor="ctr" anchorCtr="0">
            <a:normAutofit fontScale="85000" lnSpcReduction="10000"/>
          </a:bodyPr>
          <a:lstStyle/>
          <a:p>
            <a:pPr marL="0" indent="0" algn="ctr">
              <a:buNone/>
            </a:pPr>
            <a:r>
              <a:rPr lang="en-US" sz="3000" b="1"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Vaccine for Children Program</a:t>
            </a:r>
          </a:p>
          <a:p>
            <a:endParaRPr lang="en-US"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Vaccine for Infants, Children, up to 19 years of  age at NO COST to those that qualify. </a:t>
            </a:r>
          </a:p>
          <a:p>
            <a:pPr lvl="1"/>
            <a:r>
              <a:rPr lang="en-US" sz="2100" b="1" dirty="0">
                <a:latin typeface="Arial" panose="020B0604020202020204" pitchFamily="34" charset="0"/>
                <a:cs typeface="Arial" panose="020B0604020202020204" pitchFamily="34" charset="0"/>
              </a:rPr>
              <a:t>Have no health insurance – or </a:t>
            </a:r>
          </a:p>
          <a:p>
            <a:pPr lvl="1"/>
            <a:r>
              <a:rPr lang="en-US" sz="2100" b="1" dirty="0">
                <a:latin typeface="Arial" panose="020B0604020202020204" pitchFamily="34" charset="0"/>
                <a:cs typeface="Arial" panose="020B0604020202020204" pitchFamily="34" charset="0"/>
              </a:rPr>
              <a:t>Have health insurance that does NOT cover</a:t>
            </a:r>
            <a:r>
              <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immunizations.</a:t>
            </a:r>
          </a:p>
          <a:p>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CALL US:  </a:t>
            </a:r>
          </a:p>
          <a:p>
            <a:pPr lvl="1"/>
            <a:r>
              <a:rPr lang="en-US" sz="2400" b="1" dirty="0">
                <a:latin typeface="Arial" panose="020B0604020202020204" pitchFamily="34" charset="0"/>
                <a:cs typeface="Arial" panose="020B0604020202020204" pitchFamily="34" charset="0"/>
              </a:rPr>
              <a:t> 904-506-6081 </a:t>
            </a:r>
          </a:p>
          <a:p>
            <a:pPr lvl="1"/>
            <a:endPar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400050"/>
            <a:r>
              <a:rPr lang="en-US" sz="21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Website:</a:t>
            </a:r>
          </a:p>
          <a:p>
            <a:pPr marL="800100" lvl="1"/>
            <a:r>
              <a:rPr lang="en-US" sz="2100" b="1" i="1" dirty="0">
                <a:latin typeface="Arial" panose="020B0604020202020204" pitchFamily="34" charset="0"/>
                <a:cs typeface="Arial" panose="020B0604020202020204" pitchFamily="34" charset="0"/>
              </a:rPr>
              <a:t>StJohns.FloridaHealth.gov </a:t>
            </a:r>
            <a:endParaRPr lang="en-US" sz="1800" dirty="0">
              <a:latin typeface="Arial Narrow" panose="020B0606020202030204" pitchFamily="34" charset="0"/>
            </a:endParaRPr>
          </a:p>
        </p:txBody>
      </p:sp>
      <p:pic>
        <p:nvPicPr>
          <p:cNvPr id="10" name="Picture 9">
            <a:extLst>
              <a:ext uri="{FF2B5EF4-FFF2-40B4-BE49-F238E27FC236}">
                <a16:creationId xmlns:a16="http://schemas.microsoft.com/office/drawing/2014/main" id="{401B06D1-215E-46D9-A9A3-249F46BF63A1}"/>
              </a:ext>
            </a:extLst>
          </p:cNvPr>
          <p:cNvPicPr>
            <a:picLocks noChangeAspect="1"/>
          </p:cNvPicPr>
          <p:nvPr/>
        </p:nvPicPr>
        <p:blipFill>
          <a:blip r:embed="rId3"/>
          <a:stretch>
            <a:fillRect/>
          </a:stretch>
        </p:blipFill>
        <p:spPr>
          <a:xfrm>
            <a:off x="1524000" y="190500"/>
            <a:ext cx="4938866" cy="6477000"/>
          </a:xfrm>
          <a:prstGeom prst="rect">
            <a:avLst/>
          </a:prstGeom>
          <a:ln>
            <a:solidFill>
              <a:schemeClr val="accent1"/>
            </a:solidFill>
          </a:ln>
        </p:spPr>
      </p:pic>
      <p:pic>
        <p:nvPicPr>
          <p:cNvPr id="19" name="Picture 18">
            <a:extLst>
              <a:ext uri="{FF2B5EF4-FFF2-40B4-BE49-F238E27FC236}">
                <a16:creationId xmlns:a16="http://schemas.microsoft.com/office/drawing/2014/main" id="{B26D16C4-8D73-4B45-A6A7-BA2645AAEDA9}"/>
              </a:ext>
            </a:extLst>
          </p:cNvPr>
          <p:cNvPicPr>
            <a:picLocks noChangeAspect="1"/>
          </p:cNvPicPr>
          <p:nvPr/>
        </p:nvPicPr>
        <p:blipFill>
          <a:blip r:embed="rId4"/>
          <a:stretch>
            <a:fillRect/>
          </a:stretch>
        </p:blipFill>
        <p:spPr>
          <a:xfrm>
            <a:off x="7086601" y="4876800"/>
            <a:ext cx="3369115" cy="1676400"/>
          </a:xfrm>
          <a:prstGeom prst="rect">
            <a:avLst/>
          </a:prstGeom>
        </p:spPr>
      </p:pic>
      <p:sp>
        <p:nvSpPr>
          <p:cNvPr id="2" name="TextBox 1">
            <a:extLst>
              <a:ext uri="{FF2B5EF4-FFF2-40B4-BE49-F238E27FC236}">
                <a16:creationId xmlns:a16="http://schemas.microsoft.com/office/drawing/2014/main" id="{0E1126DD-341A-9976-385F-89C8628E2201}"/>
              </a:ext>
            </a:extLst>
          </p:cNvPr>
          <p:cNvSpPr txBox="1"/>
          <p:nvPr/>
        </p:nvSpPr>
        <p:spPr>
          <a:xfrm>
            <a:off x="11215982" y="-83424"/>
            <a:ext cx="1040235" cy="369332"/>
          </a:xfrm>
          <a:prstGeom prst="rect">
            <a:avLst/>
          </a:prstGeom>
          <a:noFill/>
        </p:spPr>
        <p:txBody>
          <a:bodyPr wrap="square" rtlCol="0">
            <a:spAutoFit/>
          </a:bodyPr>
          <a:lstStyle/>
          <a:p>
            <a:r>
              <a:rPr lang="en-US" dirty="0"/>
              <a:t>Noreen</a:t>
            </a:r>
          </a:p>
        </p:txBody>
      </p:sp>
    </p:spTree>
    <p:extLst>
      <p:ext uri="{BB962C8B-B14F-4D97-AF65-F5344CB8AC3E}">
        <p14:creationId xmlns:p14="http://schemas.microsoft.com/office/powerpoint/2010/main" val="23678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50B813-5589-B9C4-8A33-57EF327C7EB6}"/>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33A130B-6C34-4BBA-B931-D2F1AD23E769}"/>
              </a:ext>
            </a:extLst>
          </p:cNvPr>
          <p:cNvSpPr txBox="1"/>
          <p:nvPr/>
        </p:nvSpPr>
        <p:spPr>
          <a:xfrm>
            <a:off x="1524000" y="0"/>
            <a:ext cx="9296400" cy="369332"/>
          </a:xfrm>
          <a:prstGeom prst="rect">
            <a:avLst/>
          </a:prstGeom>
          <a:solidFill>
            <a:schemeClr val="bg1"/>
          </a:solidFill>
        </p:spPr>
        <p:txBody>
          <a:bodyPr wrap="square" rtlCol="0">
            <a:spAutoFit/>
          </a:bodyPr>
          <a:lstStyle/>
          <a:p>
            <a:pPr defTabSz="914400" fontAlgn="base">
              <a:spcBef>
                <a:spcPct val="0"/>
              </a:spcBef>
              <a:spcAft>
                <a:spcPct val="0"/>
              </a:spcAft>
            </a:pPr>
            <a:endParaRPr lang="en-US" dirty="0">
              <a:solidFill>
                <a:srgbClr val="333333"/>
              </a:solidFill>
              <a:latin typeface="Arial" charset="0"/>
              <a:cs typeface="Arial" charset="0"/>
            </a:endParaRPr>
          </a:p>
        </p:txBody>
      </p:sp>
      <p:sp>
        <p:nvSpPr>
          <p:cNvPr id="17" name="TextBox 16">
            <a:extLst>
              <a:ext uri="{FF2B5EF4-FFF2-40B4-BE49-F238E27FC236}">
                <a16:creationId xmlns:a16="http://schemas.microsoft.com/office/drawing/2014/main" id="{37E217EC-1D62-4D95-81E3-B5BE11F633F9}"/>
              </a:ext>
            </a:extLst>
          </p:cNvPr>
          <p:cNvSpPr txBox="1"/>
          <p:nvPr/>
        </p:nvSpPr>
        <p:spPr>
          <a:xfrm>
            <a:off x="7615988" y="1600201"/>
            <a:ext cx="3063875" cy="4253729"/>
          </a:xfrm>
          <a:prstGeom prst="rect">
            <a:avLst/>
          </a:prstGeom>
          <a:noFill/>
        </p:spPr>
        <p:txBody>
          <a:bodyPr wrap="square" rtlCol="0">
            <a:spAutoFit/>
          </a:bodyPr>
          <a:lstStyle/>
          <a:p>
            <a:pPr algn="ctr" defTabSz="914400" fontAlgn="base">
              <a:lnSpc>
                <a:spcPct val="200000"/>
              </a:lnSpc>
              <a:spcBef>
                <a:spcPct val="0"/>
              </a:spcBef>
              <a:spcAft>
                <a:spcPct val="0"/>
              </a:spcAft>
            </a:pPr>
            <a:r>
              <a:rPr lang="en-US" sz="2000" b="1" dirty="0">
                <a:solidFill>
                  <a:srgbClr val="242021"/>
                </a:solidFill>
                <a:latin typeface="MrEavesSanOT-Bold"/>
                <a:cs typeface="Arial" charset="0"/>
              </a:rPr>
              <a:t>LEARN MORE</a:t>
            </a:r>
            <a:br>
              <a:rPr lang="en-US" sz="2000" b="1" dirty="0">
                <a:solidFill>
                  <a:srgbClr val="242021"/>
                </a:solidFill>
                <a:latin typeface="MrEavesSanOT-Bold"/>
                <a:cs typeface="Arial" charset="0"/>
              </a:rPr>
            </a:br>
            <a:r>
              <a:rPr lang="en-US" sz="2000" dirty="0">
                <a:solidFill>
                  <a:srgbClr val="00ADEE"/>
                </a:solidFill>
                <a:latin typeface="Wingdings-Regular"/>
                <a:cs typeface="Arial" charset="0"/>
              </a:rPr>
              <a:t></a:t>
            </a:r>
            <a:r>
              <a:rPr lang="en-US" sz="2000" b="1" dirty="0">
                <a:solidFill>
                  <a:srgbClr val="242021"/>
                </a:solidFill>
                <a:latin typeface="MrEavesSanOT-Bold"/>
                <a:cs typeface="Arial" charset="0"/>
              </a:rPr>
              <a:t>Disaster Distress Hotline: </a:t>
            </a:r>
          </a:p>
          <a:p>
            <a:pPr algn="ctr" defTabSz="914400" fontAlgn="base">
              <a:lnSpc>
                <a:spcPct val="200000"/>
              </a:lnSpc>
              <a:spcBef>
                <a:spcPct val="0"/>
              </a:spcBef>
              <a:spcAft>
                <a:spcPct val="0"/>
              </a:spcAft>
            </a:pPr>
            <a:r>
              <a:rPr lang="en-US" sz="2000" b="1" dirty="0">
                <a:solidFill>
                  <a:srgbClr val="242021"/>
                </a:solidFill>
                <a:latin typeface="MrEavesSanOT-Bold"/>
                <a:cs typeface="Arial" charset="0"/>
              </a:rPr>
              <a:t>1-800-985-5990</a:t>
            </a:r>
          </a:p>
          <a:p>
            <a:pPr defTabSz="914400" fontAlgn="base">
              <a:lnSpc>
                <a:spcPct val="200000"/>
              </a:lnSpc>
              <a:spcBef>
                <a:spcPct val="0"/>
              </a:spcBef>
              <a:spcAft>
                <a:spcPct val="0"/>
              </a:spcAft>
            </a:pPr>
            <a:r>
              <a:rPr lang="en-US" sz="2000" dirty="0">
                <a:solidFill>
                  <a:srgbClr val="00ADEE"/>
                </a:solidFill>
                <a:latin typeface="Wingdings-Regular"/>
                <a:cs typeface="Arial" charset="0"/>
              </a:rPr>
              <a:t></a:t>
            </a:r>
            <a:r>
              <a:rPr lang="en-US" sz="2000" b="1" dirty="0">
                <a:solidFill>
                  <a:srgbClr val="242021"/>
                </a:solidFill>
                <a:latin typeface="MrEavesSanOT-Bold"/>
                <a:cs typeface="Arial" charset="0"/>
              </a:rPr>
              <a:t>cdc.gov/disasters/</a:t>
            </a:r>
          </a:p>
          <a:p>
            <a:pPr defTabSz="914400" fontAlgn="base">
              <a:lnSpc>
                <a:spcPct val="200000"/>
              </a:lnSpc>
              <a:spcBef>
                <a:spcPct val="0"/>
              </a:spcBef>
              <a:spcAft>
                <a:spcPct val="0"/>
              </a:spcAft>
            </a:pPr>
            <a:r>
              <a:rPr lang="en-US" sz="2000" dirty="0">
                <a:solidFill>
                  <a:srgbClr val="00ADEE"/>
                </a:solidFill>
                <a:latin typeface="Wingdings-Regular"/>
                <a:cs typeface="Arial" charset="0"/>
              </a:rPr>
              <a:t></a:t>
            </a:r>
            <a:r>
              <a:rPr lang="en-US" sz="2000" b="1" dirty="0">
                <a:solidFill>
                  <a:srgbClr val="242021"/>
                </a:solidFill>
                <a:latin typeface="MrEavesSanOT-Bold"/>
                <a:cs typeface="Arial" charset="0"/>
              </a:rPr>
              <a:t>ptsd.va.gov</a:t>
            </a:r>
            <a:br>
              <a:rPr lang="en-US" sz="2000" b="1" dirty="0">
                <a:solidFill>
                  <a:srgbClr val="242021"/>
                </a:solidFill>
                <a:latin typeface="MrEavesSanOT-Bold"/>
                <a:cs typeface="Arial" charset="0"/>
              </a:rPr>
            </a:br>
            <a:r>
              <a:rPr lang="en-US" sz="2000" dirty="0">
                <a:solidFill>
                  <a:srgbClr val="00ADEE"/>
                </a:solidFill>
                <a:latin typeface="Wingdings-Regular"/>
                <a:cs typeface="Arial" charset="0"/>
              </a:rPr>
              <a:t></a:t>
            </a:r>
            <a:r>
              <a:rPr lang="en-US" sz="2000" b="1" dirty="0">
                <a:solidFill>
                  <a:srgbClr val="242021"/>
                </a:solidFill>
                <a:latin typeface="MrEavesSanOT-Bold"/>
                <a:cs typeface="Arial" charset="0"/>
              </a:rPr>
              <a:t>samhsa.gov</a:t>
            </a:r>
            <a:r>
              <a:rPr lang="en-US" sz="2000" dirty="0">
                <a:solidFill>
                  <a:srgbClr val="333333"/>
                </a:solidFill>
                <a:latin typeface="Arial" charset="0"/>
                <a:cs typeface="Arial" charset="0"/>
              </a:rPr>
              <a:t> </a:t>
            </a:r>
            <a:br>
              <a:rPr lang="en-US" dirty="0">
                <a:solidFill>
                  <a:srgbClr val="333333"/>
                </a:solidFill>
                <a:latin typeface="Arial" charset="0"/>
                <a:cs typeface="Arial" charset="0"/>
              </a:rPr>
            </a:br>
            <a:endParaRPr lang="en-US" dirty="0">
              <a:solidFill>
                <a:srgbClr val="333333"/>
              </a:solidFill>
              <a:latin typeface="Arial" charset="0"/>
              <a:cs typeface="Arial" charset="0"/>
            </a:endParaRPr>
          </a:p>
        </p:txBody>
      </p:sp>
      <p:pic>
        <p:nvPicPr>
          <p:cNvPr id="11" name="Picture 10">
            <a:extLst>
              <a:ext uri="{FF2B5EF4-FFF2-40B4-BE49-F238E27FC236}">
                <a16:creationId xmlns:a16="http://schemas.microsoft.com/office/drawing/2014/main" id="{2486C032-C5D0-4904-B954-EC3D934185CD}"/>
              </a:ext>
            </a:extLst>
          </p:cNvPr>
          <p:cNvPicPr>
            <a:picLocks noChangeAspect="1"/>
          </p:cNvPicPr>
          <p:nvPr/>
        </p:nvPicPr>
        <p:blipFill rotWithShape="1">
          <a:blip r:embed="rId3"/>
          <a:srcRect l="1211" r="1361"/>
          <a:stretch/>
        </p:blipFill>
        <p:spPr>
          <a:xfrm>
            <a:off x="1739900" y="94531"/>
            <a:ext cx="5715000" cy="3833665"/>
          </a:xfrm>
          <a:prstGeom prst="rect">
            <a:avLst/>
          </a:prstGeom>
        </p:spPr>
      </p:pic>
      <p:pic>
        <p:nvPicPr>
          <p:cNvPr id="13" name="Picture 12">
            <a:extLst>
              <a:ext uri="{FF2B5EF4-FFF2-40B4-BE49-F238E27FC236}">
                <a16:creationId xmlns:a16="http://schemas.microsoft.com/office/drawing/2014/main" id="{43137048-634C-42D7-BBE0-30DFD361074F}"/>
              </a:ext>
            </a:extLst>
          </p:cNvPr>
          <p:cNvPicPr>
            <a:picLocks noChangeAspect="1"/>
          </p:cNvPicPr>
          <p:nvPr/>
        </p:nvPicPr>
        <p:blipFill rotWithShape="1">
          <a:blip r:embed="rId4"/>
          <a:srcRect b="3382"/>
          <a:stretch/>
        </p:blipFill>
        <p:spPr>
          <a:xfrm>
            <a:off x="1739900" y="3940896"/>
            <a:ext cx="3101556" cy="2536105"/>
          </a:xfrm>
          <a:prstGeom prst="rect">
            <a:avLst/>
          </a:prstGeom>
        </p:spPr>
      </p:pic>
      <p:pic>
        <p:nvPicPr>
          <p:cNvPr id="15" name="Picture 14">
            <a:extLst>
              <a:ext uri="{FF2B5EF4-FFF2-40B4-BE49-F238E27FC236}">
                <a16:creationId xmlns:a16="http://schemas.microsoft.com/office/drawing/2014/main" id="{FB05AF39-F975-4213-9160-70343E99EE02}"/>
              </a:ext>
            </a:extLst>
          </p:cNvPr>
          <p:cNvPicPr>
            <a:picLocks noChangeAspect="1"/>
          </p:cNvPicPr>
          <p:nvPr/>
        </p:nvPicPr>
        <p:blipFill rotWithShape="1">
          <a:blip r:embed="rId5"/>
          <a:srcRect r="4961"/>
          <a:stretch/>
        </p:blipFill>
        <p:spPr>
          <a:xfrm>
            <a:off x="4610100" y="3940896"/>
            <a:ext cx="2844800" cy="2437152"/>
          </a:xfrm>
          <a:prstGeom prst="rect">
            <a:avLst/>
          </a:prstGeom>
        </p:spPr>
      </p:pic>
      <p:sp>
        <p:nvSpPr>
          <p:cNvPr id="18" name="Rectangle 17">
            <a:extLst>
              <a:ext uri="{FF2B5EF4-FFF2-40B4-BE49-F238E27FC236}">
                <a16:creationId xmlns:a16="http://schemas.microsoft.com/office/drawing/2014/main" id="{F5E913DB-8ECD-4C29-8344-AFECF4977FDF}"/>
              </a:ext>
            </a:extLst>
          </p:cNvPr>
          <p:cNvSpPr/>
          <p:nvPr/>
        </p:nvSpPr>
        <p:spPr>
          <a:xfrm>
            <a:off x="1739900" y="76200"/>
            <a:ext cx="5715000" cy="6553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Franklin Gothic Book"/>
            </a:endParaRPr>
          </a:p>
        </p:txBody>
      </p:sp>
      <p:sp>
        <p:nvSpPr>
          <p:cNvPr id="3" name="TextBox 2">
            <a:extLst>
              <a:ext uri="{FF2B5EF4-FFF2-40B4-BE49-F238E27FC236}">
                <a16:creationId xmlns:a16="http://schemas.microsoft.com/office/drawing/2014/main" id="{114031AC-B8FD-E609-6AA3-76BD29A0B04E}"/>
              </a:ext>
            </a:extLst>
          </p:cNvPr>
          <p:cNvSpPr txBox="1"/>
          <p:nvPr/>
        </p:nvSpPr>
        <p:spPr>
          <a:xfrm>
            <a:off x="11273988" y="0"/>
            <a:ext cx="918012" cy="369332"/>
          </a:xfrm>
          <a:prstGeom prst="rect">
            <a:avLst/>
          </a:prstGeom>
          <a:noFill/>
        </p:spPr>
        <p:txBody>
          <a:bodyPr wrap="square" rtlCol="0">
            <a:spAutoFit/>
          </a:bodyPr>
          <a:lstStyle/>
          <a:p>
            <a:r>
              <a:rPr lang="en-US" dirty="0"/>
              <a:t>Noreen</a:t>
            </a:r>
          </a:p>
        </p:txBody>
      </p:sp>
    </p:spTree>
    <p:extLst>
      <p:ext uri="{BB962C8B-B14F-4D97-AF65-F5344CB8AC3E}">
        <p14:creationId xmlns:p14="http://schemas.microsoft.com/office/powerpoint/2010/main" val="304564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DC507-2484-B9E9-3D54-4D67EF33E003}"/>
              </a:ext>
            </a:extLst>
          </p:cNvPr>
          <p:cNvSpPr>
            <a:spLocks noGrp="1"/>
          </p:cNvSpPr>
          <p:nvPr>
            <p:ph type="title"/>
          </p:nvPr>
        </p:nvSpPr>
        <p:spPr>
          <a:xfrm>
            <a:off x="838200" y="1661533"/>
            <a:ext cx="10515600" cy="4215160"/>
          </a:xfrm>
          <a:solidFill>
            <a:srgbClr val="B9D9FD"/>
          </a:solidFill>
        </p:spPr>
        <p:txBody>
          <a:bodyP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a:t>Saint Johns County Schools: Student Services</a:t>
            </a:r>
            <a:br>
              <a:rPr lang="en-US" dirty="0"/>
            </a:br>
            <a:br>
              <a:rPr lang="en-US" dirty="0"/>
            </a:br>
            <a:r>
              <a:rPr kumimoji="0" lang="en-US" sz="1800" b="0" i="0" u="none" strike="noStrike" kern="1200" cap="none" spc="0" normalizeH="0" baseline="0" noProof="0" dirty="0">
                <a:ln>
                  <a:noFill/>
                </a:ln>
                <a:effectLst/>
                <a:uLnTx/>
                <a:uFillTx/>
                <a:ea typeface="+mn-ea"/>
                <a:cs typeface="+mn-cs"/>
                <a:hlinkClick r:id="rId2"/>
              </a:rPr>
              <a:t>https://www.stjohns.k12.fl.us/student/</a:t>
            </a:r>
            <a:endParaRPr lang="en-US" dirty="0"/>
          </a:p>
        </p:txBody>
      </p:sp>
      <p:sp>
        <p:nvSpPr>
          <p:cNvPr id="2" name="TextBox 1">
            <a:extLst>
              <a:ext uri="{FF2B5EF4-FFF2-40B4-BE49-F238E27FC236}">
                <a16:creationId xmlns:a16="http://schemas.microsoft.com/office/drawing/2014/main" id="{EF910549-56C6-589E-7A97-C7512BAE22D8}"/>
              </a:ext>
            </a:extLst>
          </p:cNvPr>
          <p:cNvSpPr txBox="1"/>
          <p:nvPr/>
        </p:nvSpPr>
        <p:spPr>
          <a:xfrm>
            <a:off x="11680903" y="0"/>
            <a:ext cx="511097" cy="369332"/>
          </a:xfrm>
          <a:prstGeom prst="rect">
            <a:avLst/>
          </a:prstGeom>
          <a:solidFill>
            <a:srgbClr val="B9D9FD"/>
          </a:solidFill>
        </p:spPr>
        <p:txBody>
          <a:bodyPr wrap="square" rtlCol="0">
            <a:spAutoFit/>
          </a:bodyPr>
          <a:lstStyle/>
          <a:p>
            <a:pPr algn="ctr"/>
            <a:r>
              <a:rPr lang="en-US" dirty="0"/>
              <a:t>Jan</a:t>
            </a:r>
          </a:p>
        </p:txBody>
      </p:sp>
    </p:spTree>
    <p:extLst>
      <p:ext uri="{BB962C8B-B14F-4D97-AF65-F5344CB8AC3E}">
        <p14:creationId xmlns:p14="http://schemas.microsoft.com/office/powerpoint/2010/main" val="31271957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2258077" y="1285876"/>
            <a:ext cx="7675846" cy="5043488"/>
          </a:xfrm>
        </p:spPr>
        <p:txBody>
          <a:bodyPr rtlCol="0">
            <a:normAutofit/>
          </a:bodyPr>
          <a:lstStyle/>
          <a:p>
            <a:pPr fontAlgn="auto">
              <a:spcAft>
                <a:spcPts val="0"/>
              </a:spcAft>
              <a:defRPr/>
            </a:pPr>
            <a:r>
              <a:rPr lang="en-US" sz="1800" b="1" dirty="0">
                <a:solidFill>
                  <a:schemeClr val="tx1"/>
                </a:solidFill>
                <a:ea typeface="+mn-ea"/>
              </a:rPr>
              <a:t>The Multiagency Network for </a:t>
            </a:r>
            <a:br>
              <a:rPr lang="en-US" sz="1800" b="1" dirty="0">
                <a:solidFill>
                  <a:schemeClr val="tx1"/>
                </a:solidFill>
                <a:ea typeface="+mn-ea"/>
              </a:rPr>
            </a:br>
            <a:r>
              <a:rPr lang="en-US" sz="1800" b="1" dirty="0">
                <a:solidFill>
                  <a:schemeClr val="tx1"/>
                </a:solidFill>
                <a:ea typeface="+mn-ea"/>
              </a:rPr>
              <a:t>Students with Emotional/Behavioral </a:t>
            </a:r>
            <a:br>
              <a:rPr lang="en-US" sz="1800" b="1" dirty="0">
                <a:solidFill>
                  <a:schemeClr val="tx1"/>
                </a:solidFill>
                <a:ea typeface="+mn-ea"/>
              </a:rPr>
            </a:br>
            <a:r>
              <a:rPr lang="en-US" sz="1800" b="1" dirty="0">
                <a:solidFill>
                  <a:schemeClr val="tx1"/>
                </a:solidFill>
                <a:ea typeface="+mn-ea"/>
              </a:rPr>
              <a:t>Disabilities (SEDNET) </a:t>
            </a:r>
            <a:br>
              <a:rPr lang="en-US" sz="1800" b="1" dirty="0">
                <a:solidFill>
                  <a:schemeClr val="tx1"/>
                </a:solidFill>
                <a:ea typeface="+mn-ea"/>
              </a:rPr>
            </a:br>
            <a:endParaRPr lang="en-US" sz="1800" b="1" dirty="0">
              <a:solidFill>
                <a:schemeClr val="tx1"/>
              </a:solidFill>
              <a:ea typeface="+mn-ea"/>
            </a:endParaRPr>
          </a:p>
          <a:p>
            <a:pPr fontAlgn="auto">
              <a:spcAft>
                <a:spcPts val="0"/>
              </a:spcAft>
              <a:defRPr/>
            </a:pPr>
            <a:r>
              <a:rPr lang="en-US" sz="1800" b="1" dirty="0">
                <a:solidFill>
                  <a:schemeClr val="tx1"/>
                </a:solidFill>
                <a:ea typeface="+mn-ea"/>
              </a:rPr>
              <a:t>Julie Barrow</a:t>
            </a:r>
          </a:p>
          <a:p>
            <a:pPr fontAlgn="auto">
              <a:spcAft>
                <a:spcPts val="0"/>
              </a:spcAft>
              <a:defRPr/>
            </a:pPr>
            <a:r>
              <a:rPr lang="en-US" sz="1800" b="1" dirty="0">
                <a:solidFill>
                  <a:schemeClr val="tx1"/>
                </a:solidFill>
                <a:ea typeface="+mn-ea"/>
              </a:rPr>
              <a:t>SEDNET Region 12</a:t>
            </a:r>
          </a:p>
          <a:p>
            <a:pPr fontAlgn="auto">
              <a:spcAft>
                <a:spcPts val="0"/>
              </a:spcAft>
              <a:defRPr/>
            </a:pPr>
            <a:r>
              <a:rPr lang="en-US" sz="1800" b="1" dirty="0">
                <a:solidFill>
                  <a:schemeClr val="tx1"/>
                </a:solidFill>
                <a:ea typeface="+mn-ea"/>
              </a:rPr>
              <a:t>Volusia, Flagler, Putnam and St Johns</a:t>
            </a:r>
          </a:p>
          <a:p>
            <a:pPr fontAlgn="auto">
              <a:spcAft>
                <a:spcPts val="0"/>
              </a:spcAft>
              <a:defRPr/>
            </a:pPr>
            <a:r>
              <a:rPr lang="en-US" sz="1800" b="1" dirty="0">
                <a:solidFill>
                  <a:schemeClr val="tx1"/>
                </a:solidFill>
                <a:ea typeface="+mn-ea"/>
                <a:hlinkClick r:id="rId3"/>
              </a:rPr>
              <a:t>jbbarrow@volusia.k12.fl.us</a:t>
            </a:r>
            <a:endParaRPr lang="en-US" sz="1800" b="1" dirty="0">
              <a:solidFill>
                <a:schemeClr val="tx1"/>
              </a:solidFill>
              <a:ea typeface="+mn-ea"/>
            </a:endParaRPr>
          </a:p>
          <a:p>
            <a:pPr>
              <a:buClr>
                <a:srgbClr val="825C37"/>
              </a:buClr>
            </a:pPr>
            <a:endParaRPr lang="en-US" sz="1200" dirty="0"/>
          </a:p>
          <a:p>
            <a:pPr>
              <a:buClr>
                <a:srgbClr val="00B194"/>
              </a:buClr>
            </a:pPr>
            <a:r>
              <a:rPr lang="en-US" sz="2000" b="1" dirty="0"/>
              <a:t>SEDNET Project Information</a:t>
            </a:r>
          </a:p>
          <a:p>
            <a:pPr>
              <a:buClr>
                <a:srgbClr val="00B194"/>
              </a:buClr>
            </a:pPr>
            <a:r>
              <a:rPr lang="en-US" sz="2000" dirty="0">
                <a:hlinkClick r:id="rId4"/>
              </a:rPr>
              <a:t>www.sednetfl</a:t>
            </a:r>
            <a:r>
              <a:rPr lang="en-US" sz="1400" dirty="0">
                <a:hlinkClick r:id="rId4"/>
              </a:rPr>
              <a:t>.info</a:t>
            </a:r>
            <a:endParaRPr lang="en-US" sz="1800" b="1" dirty="0">
              <a:solidFill>
                <a:schemeClr val="tx1"/>
              </a:solidFill>
              <a:ea typeface="+mn-ea"/>
            </a:endParaRPr>
          </a:p>
        </p:txBody>
      </p:sp>
      <p:sp>
        <p:nvSpPr>
          <p:cNvPr id="3" name="TextBox 2">
            <a:extLst>
              <a:ext uri="{FF2B5EF4-FFF2-40B4-BE49-F238E27FC236}">
                <a16:creationId xmlns:a16="http://schemas.microsoft.com/office/drawing/2014/main" id="{1B91A700-64C2-7ADD-9340-5177AB088DED}"/>
              </a:ext>
            </a:extLst>
          </p:cNvPr>
          <p:cNvSpPr txBox="1"/>
          <p:nvPr/>
        </p:nvSpPr>
        <p:spPr>
          <a:xfrm>
            <a:off x="0" y="0"/>
            <a:ext cx="9458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981200" y="533400"/>
            <a:ext cx="8229600" cy="1066800"/>
          </a:xfrm>
        </p:spPr>
        <p:txBody>
          <a:bodyPr/>
          <a:lstStyle/>
          <a:p>
            <a:pPr algn="ctr" eaLnBrk="1" hangingPunct="1"/>
            <a:r>
              <a:rPr lang="en-US" dirty="0">
                <a:solidFill>
                  <a:schemeClr val="tx1"/>
                </a:solidFill>
                <a:latin typeface="+mn-lt"/>
              </a:rPr>
              <a:t>SEDNET</a:t>
            </a:r>
          </a:p>
        </p:txBody>
      </p:sp>
      <p:sp>
        <p:nvSpPr>
          <p:cNvPr id="3" name="Content Placeholder 2"/>
          <p:cNvSpPr>
            <a:spLocks noGrp="1"/>
          </p:cNvSpPr>
          <p:nvPr>
            <p:ph idx="1"/>
          </p:nvPr>
        </p:nvSpPr>
        <p:spPr>
          <a:xfrm>
            <a:off x="2286000" y="1600200"/>
            <a:ext cx="7924800" cy="4705350"/>
          </a:xfrm>
        </p:spPr>
        <p:txBody>
          <a:bodyPr>
            <a:normAutofit fontScale="92500" lnSpcReduction="10000"/>
          </a:bodyPr>
          <a:lstStyle/>
          <a:p>
            <a:pPr fontAlgn="auto">
              <a:spcBef>
                <a:spcPts val="580"/>
              </a:spcBef>
              <a:spcAft>
                <a:spcPts val="0"/>
              </a:spcAft>
              <a:buClr>
                <a:srgbClr val="00B194"/>
              </a:buClr>
              <a:buFont typeface="Arial" panose="020B0604020202020204" pitchFamily="34" charset="0"/>
              <a:buChar char="•"/>
              <a:defRPr/>
            </a:pPr>
            <a:r>
              <a:rPr lang="en-US" dirty="0"/>
              <a:t>SEDNET is a regional network of the major child-serving agencies, community-based service providers, and students and their families, focused on developing interagency collaboration and sustaining partnerships:</a:t>
            </a:r>
          </a:p>
          <a:p>
            <a:pPr marL="1060704" lvl="2" indent="-457200" fontAlgn="auto">
              <a:spcBef>
                <a:spcPts val="370"/>
              </a:spcBef>
              <a:spcAft>
                <a:spcPts val="0"/>
              </a:spcAft>
              <a:buClr>
                <a:srgbClr val="825C37"/>
              </a:buClr>
              <a:defRPr/>
            </a:pPr>
            <a:r>
              <a:rPr lang="en-US" sz="2800" dirty="0"/>
              <a:t>Education</a:t>
            </a:r>
          </a:p>
          <a:p>
            <a:pPr marL="1060704" lvl="2" indent="-457200" fontAlgn="auto">
              <a:spcBef>
                <a:spcPts val="370"/>
              </a:spcBef>
              <a:spcAft>
                <a:spcPts val="0"/>
              </a:spcAft>
              <a:buClr>
                <a:srgbClr val="825C37"/>
              </a:buClr>
              <a:defRPr/>
            </a:pPr>
            <a:r>
              <a:rPr lang="en-US" sz="2800" dirty="0"/>
              <a:t>Mental Health</a:t>
            </a:r>
          </a:p>
          <a:p>
            <a:pPr marL="1060704" lvl="2" indent="-457200" fontAlgn="auto">
              <a:spcBef>
                <a:spcPts val="370"/>
              </a:spcBef>
              <a:spcAft>
                <a:spcPts val="0"/>
              </a:spcAft>
              <a:buClr>
                <a:srgbClr val="825C37"/>
              </a:buClr>
              <a:defRPr/>
            </a:pPr>
            <a:r>
              <a:rPr lang="en-US" sz="2800" dirty="0"/>
              <a:t>Substance Abuse</a:t>
            </a:r>
          </a:p>
          <a:p>
            <a:pPr marL="1060704" lvl="2" indent="-457200" fontAlgn="auto">
              <a:spcBef>
                <a:spcPts val="370"/>
              </a:spcBef>
              <a:spcAft>
                <a:spcPts val="0"/>
              </a:spcAft>
              <a:buClr>
                <a:srgbClr val="825C37"/>
              </a:buClr>
              <a:defRPr/>
            </a:pPr>
            <a:r>
              <a:rPr lang="en-US" sz="2800" dirty="0"/>
              <a:t>Juvenile Justice</a:t>
            </a:r>
          </a:p>
          <a:p>
            <a:pPr marL="1060704" lvl="2" indent="-457200" fontAlgn="auto">
              <a:spcBef>
                <a:spcPts val="370"/>
              </a:spcBef>
              <a:spcAft>
                <a:spcPts val="0"/>
              </a:spcAft>
              <a:buClr>
                <a:srgbClr val="825C37"/>
              </a:buClr>
              <a:defRPr/>
            </a:pPr>
            <a:r>
              <a:rPr lang="en-US" sz="2800" dirty="0"/>
              <a:t>Child Welfare</a:t>
            </a:r>
          </a:p>
          <a:p>
            <a:pPr marL="1060704" lvl="2" indent="-457200" fontAlgn="auto">
              <a:spcBef>
                <a:spcPts val="370"/>
              </a:spcBef>
              <a:spcAft>
                <a:spcPts val="0"/>
              </a:spcAft>
              <a:buClr>
                <a:srgbClr val="825C37"/>
              </a:buClr>
              <a:defRPr/>
            </a:pPr>
            <a:r>
              <a:rPr lang="en-US" sz="2800" dirty="0"/>
              <a:t>Families and Youth</a:t>
            </a:r>
          </a:p>
          <a:p>
            <a:pPr marL="548640" lvl="1" indent="-246888" fontAlgn="auto">
              <a:spcBef>
                <a:spcPts val="370"/>
              </a:spcBef>
              <a:spcAft>
                <a:spcPts val="0"/>
              </a:spcAft>
              <a:buClr>
                <a:schemeClr val="accent2">
                  <a:lumMod val="75000"/>
                </a:schemeClr>
              </a:buClr>
              <a:buNone/>
              <a:defRPr/>
            </a:pPr>
            <a:endParaRPr lang="en-US" dirty="0">
              <a:solidFill>
                <a:schemeClr val="tx1"/>
              </a:solidFill>
            </a:endParaRPr>
          </a:p>
        </p:txBody>
      </p:sp>
      <p:sp>
        <p:nvSpPr>
          <p:cNvPr id="4" name="Slide Number Placeholder 3"/>
          <p:cNvSpPr>
            <a:spLocks noGrp="1"/>
          </p:cNvSpPr>
          <p:nvPr>
            <p:ph type="sldNum" sz="quarter" idx="4294967295"/>
          </p:nvPr>
        </p:nvSpPr>
        <p:spPr>
          <a:xfrm>
            <a:off x="9448800" y="6356352"/>
            <a:ext cx="762000" cy="365125"/>
          </a:xfrm>
          <a:prstGeom prst="rect">
            <a:avLst/>
          </a:prstGeom>
        </p:spPr>
        <p:txBody>
          <a:bodyPr/>
          <a:lstStyle/>
          <a:p>
            <a:pPr defTabSz="914400" fontAlgn="base">
              <a:spcBef>
                <a:spcPct val="0"/>
              </a:spcBef>
              <a:spcAft>
                <a:spcPct val="0"/>
              </a:spcAft>
              <a:defRPr/>
            </a:pPr>
            <a:fld id="{BE6FC5EC-B6BC-462F-B6E5-368482B97155}" type="slidenum">
              <a:rPr lang="en-US">
                <a:latin typeface="Corbel" pitchFamily="34" charset="0"/>
                <a:ea typeface="MS PGothic" pitchFamily="34" charset="-128"/>
              </a:rPr>
              <a:pPr defTabSz="914400" fontAlgn="base">
                <a:spcBef>
                  <a:spcPct val="0"/>
                </a:spcBef>
                <a:spcAft>
                  <a:spcPct val="0"/>
                </a:spcAft>
                <a:defRPr/>
              </a:pPr>
              <a:t>31</a:t>
            </a:fld>
            <a:endParaRPr lang="en-US" dirty="0">
              <a:latin typeface="Corbel" pitchFamily="34" charset="0"/>
              <a:ea typeface="MS PGothic" pitchFamily="34" charset="-128"/>
            </a:endParaRPr>
          </a:p>
        </p:txBody>
      </p:sp>
      <p:sp>
        <p:nvSpPr>
          <p:cNvPr id="5" name="TextBox 4">
            <a:extLst>
              <a:ext uri="{FF2B5EF4-FFF2-40B4-BE49-F238E27FC236}">
                <a16:creationId xmlns:a16="http://schemas.microsoft.com/office/drawing/2014/main" id="{85A81BD6-877D-0625-9643-A1DC6BE8BE4C}"/>
              </a:ext>
            </a:extLst>
          </p:cNvPr>
          <p:cNvSpPr txBox="1"/>
          <p:nvPr/>
        </p:nvSpPr>
        <p:spPr>
          <a:xfrm>
            <a:off x="0" y="0"/>
            <a:ext cx="71725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extLst>
      <p:ext uri="{BB962C8B-B14F-4D97-AF65-F5344CB8AC3E}">
        <p14:creationId xmlns:p14="http://schemas.microsoft.com/office/powerpoint/2010/main" val="233952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4C10B370-B977-4A43-95CC-FEBF2EA1C7FF}"/>
              </a:ext>
            </a:extLst>
          </p:cNvPr>
          <p:cNvPicPr>
            <a:picLocks noChangeAspect="1"/>
          </p:cNvPicPr>
          <p:nvPr/>
        </p:nvPicPr>
        <p:blipFill>
          <a:blip r:embed="rId2"/>
          <a:stretch>
            <a:fillRect/>
          </a:stretch>
        </p:blipFill>
        <p:spPr>
          <a:xfrm>
            <a:off x="2311400" y="520701"/>
            <a:ext cx="6305550" cy="5035549"/>
          </a:xfrm>
          <a:prstGeom prst="rect">
            <a:avLst/>
          </a:prstGeom>
        </p:spPr>
      </p:pic>
      <p:sp>
        <p:nvSpPr>
          <p:cNvPr id="67" name="TextBox 66">
            <a:extLst>
              <a:ext uri="{FF2B5EF4-FFF2-40B4-BE49-F238E27FC236}">
                <a16:creationId xmlns:a16="http://schemas.microsoft.com/office/drawing/2014/main" id="{E231647B-4453-98A6-1DBB-13E448122230}"/>
              </a:ext>
            </a:extLst>
          </p:cNvPr>
          <p:cNvSpPr txBox="1"/>
          <p:nvPr/>
        </p:nvSpPr>
        <p:spPr>
          <a:xfrm>
            <a:off x="8883650" y="1316137"/>
            <a:ext cx="1536700" cy="4108817"/>
          </a:xfrm>
          <a:prstGeom prst="rect">
            <a:avLst/>
          </a:prstGeom>
          <a:noFill/>
        </p:spPr>
        <p:txBody>
          <a:bodyPr wrap="square" rtlCol="0">
            <a:spAutoFit/>
          </a:bodyPr>
          <a:lstStyle/>
          <a:p>
            <a:pPr algn="ctr" defTabSz="914400" fontAlgn="base">
              <a:spcBef>
                <a:spcPct val="0"/>
              </a:spcBef>
              <a:spcAft>
                <a:spcPct val="0"/>
              </a:spcAft>
            </a:pPr>
            <a:r>
              <a:rPr lang="en-US" sz="1400" dirty="0">
                <a:solidFill>
                  <a:prstClr val="black"/>
                </a:solidFill>
                <a:latin typeface="Corbel" pitchFamily="34" charset="0"/>
                <a:ea typeface="MS PGothic" pitchFamily="34" charset="-128"/>
              </a:rPr>
              <a:t>Families, schools and community partners supporting students with complex Emotional and Behavioral needs can reach out to your SEDNET Manager to help you navigate the system of care.</a:t>
            </a:r>
          </a:p>
          <a:p>
            <a:pPr algn="ctr" defTabSz="914400" fontAlgn="base">
              <a:spcBef>
                <a:spcPct val="0"/>
              </a:spcBef>
              <a:spcAft>
                <a:spcPct val="0"/>
              </a:spcAft>
            </a:pPr>
            <a:endParaRPr lang="en-US" sz="1400" dirty="0">
              <a:solidFill>
                <a:prstClr val="black"/>
              </a:solidFill>
              <a:latin typeface="Corbel" pitchFamily="34" charset="0"/>
              <a:ea typeface="MS PGothic" pitchFamily="34" charset="-128"/>
            </a:endParaRPr>
          </a:p>
          <a:p>
            <a:pPr algn="ctr" defTabSz="914400" fontAlgn="base">
              <a:spcBef>
                <a:spcPct val="0"/>
              </a:spcBef>
              <a:spcAft>
                <a:spcPct val="0"/>
              </a:spcAft>
            </a:pPr>
            <a:r>
              <a:rPr lang="en-US" sz="1400" dirty="0">
                <a:solidFill>
                  <a:prstClr val="black"/>
                </a:solidFill>
                <a:latin typeface="Corbel" pitchFamily="34" charset="0"/>
                <a:ea typeface="MS PGothic" pitchFamily="34" charset="-128"/>
              </a:rPr>
              <a:t>Julie Barrow</a:t>
            </a:r>
          </a:p>
          <a:p>
            <a:pPr algn="ctr" defTabSz="914400" fontAlgn="base">
              <a:spcBef>
                <a:spcPct val="0"/>
              </a:spcBef>
              <a:spcAft>
                <a:spcPct val="0"/>
              </a:spcAft>
            </a:pPr>
            <a:r>
              <a:rPr lang="en-US" sz="1400" dirty="0">
                <a:solidFill>
                  <a:prstClr val="black"/>
                </a:solidFill>
                <a:latin typeface="Corbel" pitchFamily="34" charset="0"/>
                <a:ea typeface="MS PGothic" pitchFamily="34" charset="-128"/>
              </a:rPr>
              <a:t>SEDNET </a:t>
            </a:r>
          </a:p>
          <a:p>
            <a:pPr algn="ctr" defTabSz="914400" fontAlgn="base">
              <a:spcBef>
                <a:spcPct val="0"/>
              </a:spcBef>
              <a:spcAft>
                <a:spcPct val="0"/>
              </a:spcAft>
            </a:pPr>
            <a:r>
              <a:rPr lang="en-US" sz="1400" dirty="0">
                <a:solidFill>
                  <a:prstClr val="black"/>
                </a:solidFill>
                <a:latin typeface="Corbel" pitchFamily="34" charset="0"/>
                <a:ea typeface="MS PGothic" pitchFamily="34" charset="-128"/>
              </a:rPr>
              <a:t>Region 12</a:t>
            </a:r>
          </a:p>
          <a:p>
            <a:pPr algn="ctr" defTabSz="914400" fontAlgn="base">
              <a:spcBef>
                <a:spcPct val="0"/>
              </a:spcBef>
              <a:spcAft>
                <a:spcPct val="0"/>
              </a:spcAft>
            </a:pPr>
            <a:r>
              <a:rPr lang="en-US" sz="900" dirty="0">
                <a:solidFill>
                  <a:prstClr val="black"/>
                </a:solidFill>
                <a:latin typeface="Corbel" pitchFamily="34" charset="0"/>
                <a:ea typeface="MS PGothic" pitchFamily="34" charset="-128"/>
                <a:hlinkClick r:id="rId3"/>
              </a:rPr>
              <a:t>jbbarrow@volusia.k12.fl.us</a:t>
            </a:r>
            <a:endParaRPr lang="en-US" sz="900" dirty="0">
              <a:solidFill>
                <a:prstClr val="black"/>
              </a:solidFill>
              <a:latin typeface="Corbel" pitchFamily="34" charset="0"/>
              <a:ea typeface="MS PGothic" pitchFamily="34" charset="-128"/>
            </a:endParaRPr>
          </a:p>
          <a:p>
            <a:pPr algn="ctr" defTabSz="914400" fontAlgn="base">
              <a:spcBef>
                <a:spcPct val="0"/>
              </a:spcBef>
              <a:spcAft>
                <a:spcPct val="0"/>
              </a:spcAft>
            </a:pPr>
            <a:endParaRPr lang="en-US" sz="1400" dirty="0">
              <a:solidFill>
                <a:prstClr val="black"/>
              </a:solidFill>
              <a:latin typeface="Corbel" pitchFamily="34" charset="0"/>
              <a:ea typeface="MS PGothic" pitchFamily="34" charset="-128"/>
            </a:endParaRPr>
          </a:p>
        </p:txBody>
      </p:sp>
      <p:sp>
        <p:nvSpPr>
          <p:cNvPr id="3" name="TextBox 2">
            <a:extLst>
              <a:ext uri="{FF2B5EF4-FFF2-40B4-BE49-F238E27FC236}">
                <a16:creationId xmlns:a16="http://schemas.microsoft.com/office/drawing/2014/main" id="{63476320-6F79-1B19-D7A9-4866511F1C42}"/>
              </a:ext>
            </a:extLst>
          </p:cNvPr>
          <p:cNvSpPr txBox="1"/>
          <p:nvPr/>
        </p:nvSpPr>
        <p:spPr>
          <a:xfrm>
            <a:off x="0" y="0"/>
            <a:ext cx="67531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extLst>
      <p:ext uri="{BB962C8B-B14F-4D97-AF65-F5344CB8AC3E}">
        <p14:creationId xmlns:p14="http://schemas.microsoft.com/office/powerpoint/2010/main" val="3088656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30AAF94-6C30-B17A-1758-200DFD7FADCB}"/>
              </a:ext>
            </a:extLst>
          </p:cNvPr>
          <p:cNvGraphicFramePr>
            <a:graphicFrameLocks noGrp="1"/>
          </p:cNvGraphicFramePr>
          <p:nvPr/>
        </p:nvGraphicFramePr>
        <p:xfrm>
          <a:off x="3409950" y="3502788"/>
          <a:ext cx="5372100" cy="720789"/>
        </p:xfrm>
        <a:graphic>
          <a:graphicData uri="http://schemas.openxmlformats.org/drawingml/2006/table">
            <a:tbl>
              <a:tblPr firstRow="1" firstCol="1" bandRow="1">
                <a:tableStyleId>{5C22544A-7EE6-4342-B048-85BDC9FD1C3A}</a:tableStyleId>
              </a:tblPr>
              <a:tblGrid>
                <a:gridCol w="2628900">
                  <a:extLst>
                    <a:ext uri="{9D8B030D-6E8A-4147-A177-3AD203B41FA5}">
                      <a16:colId xmlns:a16="http://schemas.microsoft.com/office/drawing/2014/main" val="2047060736"/>
                    </a:ext>
                  </a:extLst>
                </a:gridCol>
                <a:gridCol w="2743200">
                  <a:extLst>
                    <a:ext uri="{9D8B030D-6E8A-4147-A177-3AD203B41FA5}">
                      <a16:colId xmlns:a16="http://schemas.microsoft.com/office/drawing/2014/main" val="1459716465"/>
                    </a:ext>
                  </a:extLst>
                </a:gridCol>
              </a:tblGrid>
              <a:tr h="0">
                <a:tc>
                  <a:txBody>
                    <a:bodyPr/>
                    <a:lstStyle/>
                    <a:p>
                      <a:pPr marL="0" marR="0">
                        <a:lnSpc>
                          <a:spcPct val="107000"/>
                        </a:lnSpc>
                        <a:spcBef>
                          <a:spcPts val="0"/>
                        </a:spcBef>
                        <a:spcAft>
                          <a:spcPts val="0"/>
                        </a:spcAft>
                      </a:pPr>
                      <a:r>
                        <a:rPr lang="en-US" sz="900" u="sng">
                          <a:effectLst/>
                        </a:rPr>
                        <a:t>ELC of Flagler/Volusia </a:t>
                      </a:r>
                      <a:endParaRPr lang="en-US" sz="1100">
                        <a:effectLst/>
                      </a:endParaRPr>
                    </a:p>
                    <a:p>
                      <a:pPr marL="217170" marR="0">
                        <a:lnSpc>
                          <a:spcPct val="107000"/>
                        </a:lnSpc>
                        <a:spcBef>
                          <a:spcPts val="0"/>
                        </a:spcBef>
                        <a:spcAft>
                          <a:spcPts val="0"/>
                        </a:spcAft>
                      </a:pPr>
                      <a:r>
                        <a:rPr lang="en-US" sz="900">
                          <a:effectLst/>
                        </a:rPr>
                        <a:t>386-323-2400 Option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900" u="sng">
                          <a:effectLst/>
                        </a:rPr>
                        <a:t>ELC of North Florida (St Johns)</a:t>
                      </a:r>
                      <a:endParaRPr lang="en-US" sz="1100">
                        <a:effectLst/>
                      </a:endParaRPr>
                    </a:p>
                    <a:p>
                      <a:pPr marL="216535" marR="0">
                        <a:lnSpc>
                          <a:spcPct val="107000"/>
                        </a:lnSpc>
                        <a:spcBef>
                          <a:spcPts val="0"/>
                        </a:spcBef>
                        <a:spcAft>
                          <a:spcPts val="0"/>
                        </a:spcAft>
                      </a:pPr>
                      <a:r>
                        <a:rPr lang="en-US" sz="900">
                          <a:effectLst/>
                        </a:rPr>
                        <a:t>904-770-2565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88479539"/>
                  </a:ext>
                </a:extLst>
              </a:tr>
              <a:tr h="0">
                <a:tc>
                  <a:txBody>
                    <a:bodyPr/>
                    <a:lstStyle/>
                    <a:p>
                      <a:pPr marL="0" marR="0">
                        <a:lnSpc>
                          <a:spcPct val="107000"/>
                        </a:lnSpc>
                        <a:spcBef>
                          <a:spcPts val="0"/>
                        </a:spcBef>
                        <a:spcAft>
                          <a:spcPts val="0"/>
                        </a:spcAft>
                      </a:pPr>
                      <a:r>
                        <a:rPr lang="en-US" sz="900" u="sng">
                          <a:effectLst/>
                        </a:rPr>
                        <a:t>ELC of the North Florida </a:t>
                      </a:r>
                      <a:r>
                        <a:rPr lang="en-US" sz="900">
                          <a:effectLst/>
                        </a:rPr>
                        <a:t>(Putnam)</a:t>
                      </a:r>
                      <a:endParaRPr lang="en-US" sz="1100">
                        <a:effectLst/>
                      </a:endParaRPr>
                    </a:p>
                    <a:p>
                      <a:pPr marL="217170" marR="0">
                        <a:lnSpc>
                          <a:spcPct val="107000"/>
                        </a:lnSpc>
                        <a:spcBef>
                          <a:spcPts val="0"/>
                        </a:spcBef>
                        <a:spcAft>
                          <a:spcPts val="0"/>
                        </a:spcAft>
                      </a:pPr>
                      <a:r>
                        <a:rPr lang="en-US" sz="900">
                          <a:effectLst/>
                        </a:rPr>
                        <a:t>386-385-3450</a:t>
                      </a:r>
                      <a:endParaRPr lang="en-US" sz="1100">
                        <a:effectLst/>
                      </a:endParaRPr>
                    </a:p>
                    <a:p>
                      <a:pPr marL="217170" marR="0">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9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1660679"/>
                  </a:ext>
                </a:extLst>
              </a:tr>
            </a:tbl>
          </a:graphicData>
        </a:graphic>
      </p:graphicFrame>
      <p:graphicFrame>
        <p:nvGraphicFramePr>
          <p:cNvPr id="6" name="Table 5">
            <a:extLst>
              <a:ext uri="{FF2B5EF4-FFF2-40B4-BE49-F238E27FC236}">
                <a16:creationId xmlns:a16="http://schemas.microsoft.com/office/drawing/2014/main" id="{3D63744F-BE74-6415-D0E0-1A0A183BA42B}"/>
              </a:ext>
            </a:extLst>
          </p:cNvPr>
          <p:cNvGraphicFramePr>
            <a:graphicFrameLocks noGrp="1"/>
          </p:cNvGraphicFramePr>
          <p:nvPr/>
        </p:nvGraphicFramePr>
        <p:xfrm>
          <a:off x="2466975" y="1107472"/>
          <a:ext cx="7258050" cy="3677667"/>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1527720587"/>
                    </a:ext>
                  </a:extLst>
                </a:gridCol>
                <a:gridCol w="1657350">
                  <a:extLst>
                    <a:ext uri="{9D8B030D-6E8A-4147-A177-3AD203B41FA5}">
                      <a16:colId xmlns:a16="http://schemas.microsoft.com/office/drawing/2014/main" val="2749489361"/>
                    </a:ext>
                  </a:extLst>
                </a:gridCol>
                <a:gridCol w="2857500">
                  <a:extLst>
                    <a:ext uri="{9D8B030D-6E8A-4147-A177-3AD203B41FA5}">
                      <a16:colId xmlns:a16="http://schemas.microsoft.com/office/drawing/2014/main" val="2598516083"/>
                    </a:ext>
                  </a:extLst>
                </a:gridCol>
              </a:tblGrid>
              <a:tr h="0">
                <a:tc gridSpan="2">
                  <a:txBody>
                    <a:bodyPr/>
                    <a:lstStyle/>
                    <a:p>
                      <a:pPr marL="0" marR="0" algn="ctr">
                        <a:lnSpc>
                          <a:spcPct val="107000"/>
                        </a:lnSpc>
                        <a:spcBef>
                          <a:spcPts val="0"/>
                        </a:spcBef>
                        <a:spcAft>
                          <a:spcPts val="0"/>
                        </a:spcAft>
                      </a:pPr>
                      <a:endParaRPr lang="en-US" sz="900" dirty="0">
                        <a:effectLst/>
                      </a:endParaRPr>
                    </a:p>
                    <a:p>
                      <a:pPr algn="ctr"/>
                      <a:r>
                        <a:rPr lang="en-US" sz="1100" b="1" kern="1200" dirty="0">
                          <a:solidFill>
                            <a:schemeClr val="lt1"/>
                          </a:solidFill>
                          <a:effectLst/>
                          <a:latin typeface="+mn-lt"/>
                          <a:ea typeface="+mn-ea"/>
                          <a:cs typeface="+mn-cs"/>
                        </a:rPr>
                        <a:t>Parent/Caregiver can apply for:  </a:t>
                      </a:r>
                      <a:r>
                        <a:rPr lang="en-US" sz="1100" b="1" u="sng" kern="1200" dirty="0">
                          <a:solidFill>
                            <a:schemeClr val="lt1"/>
                          </a:solidFill>
                          <a:effectLst/>
                          <a:latin typeface="+mn-lt"/>
                          <a:ea typeface="+mn-ea"/>
                          <a:cs typeface="+mn-cs"/>
                          <a:hlinkClick r:id="rId3"/>
                        </a:rPr>
                        <a:t>Medicaid</a:t>
                      </a:r>
                      <a:r>
                        <a:rPr lang="en-US" sz="1100" b="1" u="sng" kern="1200" dirty="0">
                          <a:solidFill>
                            <a:schemeClr val="lt1"/>
                          </a:solidFill>
                          <a:effectLst/>
                          <a:latin typeface="+mn-lt"/>
                          <a:ea typeface="+mn-ea"/>
                          <a:cs typeface="+mn-cs"/>
                        </a:rPr>
                        <a:t>  or </a:t>
                      </a:r>
                      <a:r>
                        <a:rPr lang="en-US" sz="1100" b="1" u="sng" kern="1200" dirty="0">
                          <a:solidFill>
                            <a:schemeClr val="lt1"/>
                          </a:solidFill>
                          <a:effectLst/>
                          <a:latin typeface="+mn-lt"/>
                          <a:ea typeface="+mn-ea"/>
                          <a:cs typeface="+mn-cs"/>
                          <a:hlinkClick r:id="rId4"/>
                        </a:rPr>
                        <a:t>Healthy Kids</a:t>
                      </a:r>
                      <a:endParaRPr lang="en-US" sz="1100" b="1" kern="1200" dirty="0">
                        <a:solidFill>
                          <a:schemeClr val="lt1"/>
                        </a:solidFill>
                        <a:effectLst/>
                        <a:latin typeface="+mn-lt"/>
                        <a:ea typeface="+mn-ea"/>
                        <a:cs typeface="+mn-cs"/>
                      </a:endParaRPr>
                    </a:p>
                    <a:p>
                      <a:pPr algn="ctr"/>
                      <a:r>
                        <a:rPr lang="en-US" sz="1100" b="1" kern="1200" dirty="0">
                          <a:solidFill>
                            <a:schemeClr val="lt1"/>
                          </a:solidFill>
                          <a:effectLst/>
                          <a:latin typeface="+mn-lt"/>
                          <a:ea typeface="+mn-ea"/>
                          <a:cs typeface="+mn-cs"/>
                        </a:rPr>
                        <a:t> </a:t>
                      </a:r>
                      <a:r>
                        <a:rPr lang="en-US" sz="1100" b="1" u="sng" kern="1200" dirty="0">
                          <a:solidFill>
                            <a:schemeClr val="lt1"/>
                          </a:solidFill>
                          <a:effectLst/>
                          <a:latin typeface="+mn-lt"/>
                          <a:ea typeface="+mn-ea"/>
                          <a:cs typeface="+mn-cs"/>
                        </a:rPr>
                        <a:t>Contact Lutheran Services FL </a:t>
                      </a:r>
                      <a:r>
                        <a:rPr lang="en-US" sz="1100" b="1" i="1" kern="1200" dirty="0">
                          <a:solidFill>
                            <a:schemeClr val="lt1"/>
                          </a:solidFill>
                          <a:effectLst/>
                          <a:latin typeface="+mn-lt"/>
                          <a:ea typeface="+mn-ea"/>
                          <a:cs typeface="+mn-cs"/>
                        </a:rPr>
                        <a:t>ACCESS to Care Line </a:t>
                      </a:r>
                      <a:r>
                        <a:rPr lang="en-US" sz="1100" b="1" kern="1200" dirty="0">
                          <a:solidFill>
                            <a:schemeClr val="lt1"/>
                          </a:solidFill>
                          <a:effectLst/>
                          <a:latin typeface="+mn-lt"/>
                          <a:ea typeface="+mn-ea"/>
                          <a:cs typeface="+mn-cs"/>
                        </a:rPr>
                        <a:t>1-877-229-9098</a:t>
                      </a:r>
                    </a:p>
                    <a:p>
                      <a:pPr marL="0" marR="0" algn="ctr">
                        <a:lnSpc>
                          <a:spcPct val="107000"/>
                        </a:lnSpc>
                        <a:spcBef>
                          <a:spcPts val="0"/>
                        </a:spcBef>
                        <a:spcAft>
                          <a:spcPts val="0"/>
                        </a:spcAft>
                      </a:pPr>
                      <a:r>
                        <a:rPr lang="en-US" sz="900" dirty="0">
                          <a:effectLst/>
                        </a:rPr>
                        <a:t>To Switch Plans – Choice Counseling Main Line 1-877-711-3662</a:t>
                      </a:r>
                    </a:p>
                    <a:p>
                      <a:pPr marL="0" marR="0" algn="ctr">
                        <a:lnSpc>
                          <a:spcPct val="107000"/>
                        </a:lnSpc>
                        <a:spcBef>
                          <a:spcPts val="0"/>
                        </a:spcBef>
                        <a:spcAft>
                          <a:spcPts val="0"/>
                        </a:spcAft>
                      </a:pPr>
                      <a:r>
                        <a:rPr lang="en-US" sz="800" b="0" dirty="0">
                          <a:effectLst/>
                          <a:latin typeface="Calibri" panose="020F0502020204030204" pitchFamily="34" charset="0"/>
                          <a:ea typeface="Calibri" panose="020F0502020204030204" pitchFamily="34" charset="0"/>
                          <a:cs typeface="Times New Roman" panose="02020603050405020304" pitchFamily="18" charset="0"/>
                        </a:rPr>
                        <a:t>(Private Insurance contact your Insurance and ask for Behavioral Health Providers)</a:t>
                      </a:r>
                    </a:p>
                  </a:txBody>
                  <a:tcPr marL="68580" marR="68580" marT="0" marB="0" anchor="ctr"/>
                </a:tc>
                <a:tc hMerge="1">
                  <a:txBody>
                    <a:bodyPr/>
                    <a:lstStyle/>
                    <a:p>
                      <a:endParaRPr lang="en-US"/>
                    </a:p>
                  </a:txBody>
                  <a:tcPr/>
                </a:tc>
                <a:tc>
                  <a:txBody>
                    <a:bodyPr/>
                    <a:lstStyle/>
                    <a:p>
                      <a:pPr marL="0" marR="0" algn="ctr">
                        <a:lnSpc>
                          <a:spcPct val="107000"/>
                        </a:lnSpc>
                        <a:spcBef>
                          <a:spcPts val="0"/>
                        </a:spcBef>
                        <a:spcAft>
                          <a:spcPts val="0"/>
                        </a:spcAft>
                      </a:pPr>
                      <a:r>
                        <a:rPr lang="en-US" sz="1000">
                          <a:effectLst/>
                        </a:rPr>
                        <a:t>Please be advised that phone numbers are subject to change. Please visit the MMA Plan’s member handbook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1415816"/>
                  </a:ext>
                </a:extLst>
              </a:tr>
              <a:tr h="307975">
                <a:tc>
                  <a:txBody>
                    <a:bodyPr/>
                    <a:lstStyle/>
                    <a:p>
                      <a:pPr marL="0" marR="0" algn="ctr">
                        <a:lnSpc>
                          <a:spcPct val="107000"/>
                        </a:lnSpc>
                        <a:spcBef>
                          <a:spcPts val="0"/>
                        </a:spcBef>
                        <a:spcAft>
                          <a:spcPts val="0"/>
                        </a:spcAft>
                      </a:pPr>
                      <a:r>
                        <a:rPr lang="en-US" sz="1100" dirty="0">
                          <a:effectLst/>
                        </a:rPr>
                        <a:t>MEDICAID &amp; HEALTHY KIDS PLANS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Behavioral Health Coordination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Transportation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88403016"/>
                  </a:ext>
                </a:extLst>
              </a:tr>
              <a:tr h="222250">
                <a:tc>
                  <a:txBody>
                    <a:bodyPr/>
                    <a:lstStyle/>
                    <a:p>
                      <a:pPr marL="0" marR="0" algn="ctr">
                        <a:lnSpc>
                          <a:spcPct val="107000"/>
                        </a:lnSpc>
                        <a:spcBef>
                          <a:spcPts val="0"/>
                        </a:spcBef>
                        <a:spcAft>
                          <a:spcPts val="0"/>
                        </a:spcAft>
                      </a:pPr>
                      <a:r>
                        <a:rPr lang="en-US" sz="1100">
                          <a:effectLst/>
                        </a:rPr>
                        <a:t>Florida Community 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1-833-FCC-PLAN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1-833- FCC-PLAN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9767917"/>
                  </a:ext>
                </a:extLst>
              </a:tr>
              <a:tr h="222250">
                <a:tc>
                  <a:txBody>
                    <a:bodyPr/>
                    <a:lstStyle/>
                    <a:p>
                      <a:pPr marL="0" marR="0" algn="ctr">
                        <a:lnSpc>
                          <a:spcPct val="107000"/>
                        </a:lnSpc>
                        <a:spcBef>
                          <a:spcPts val="0"/>
                        </a:spcBef>
                        <a:spcAft>
                          <a:spcPts val="0"/>
                        </a:spcAft>
                      </a:pPr>
                      <a:r>
                        <a:rPr lang="en-US" sz="1100">
                          <a:effectLst/>
                        </a:rPr>
                        <a:t>Humana Medical Plan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150">
                          <a:effectLst/>
                        </a:rPr>
                        <a:t>1-888-778-4651</a:t>
                      </a:r>
                      <a:endParaRPr lang="en-US"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LogistiCare 1-866-779-0565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7809951"/>
                  </a:ext>
                </a:extLst>
              </a:tr>
              <a:tr h="222250">
                <a:tc>
                  <a:txBody>
                    <a:bodyPr/>
                    <a:lstStyle/>
                    <a:p>
                      <a:pPr marL="0" marR="0" algn="ctr">
                        <a:lnSpc>
                          <a:spcPct val="107000"/>
                        </a:lnSpc>
                        <a:spcBef>
                          <a:spcPts val="0"/>
                        </a:spcBef>
                        <a:spcAft>
                          <a:spcPts val="0"/>
                        </a:spcAft>
                      </a:pPr>
                      <a:r>
                        <a:rPr lang="en-US" sz="1100">
                          <a:effectLst/>
                        </a:rPr>
                        <a:t>Staywell - Wellcare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1-855-606-3622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Logisiticare/ModivCare</a:t>
                      </a:r>
                    </a:p>
                    <a:p>
                      <a:pPr marL="0" marR="0" algn="ctr">
                        <a:lnSpc>
                          <a:spcPct val="107000"/>
                        </a:lnSpc>
                        <a:spcBef>
                          <a:spcPts val="0"/>
                        </a:spcBef>
                        <a:spcAft>
                          <a:spcPts val="0"/>
                        </a:spcAft>
                      </a:pPr>
                      <a:r>
                        <a:rPr lang="en-US" sz="1100">
                          <a:effectLst/>
                        </a:rPr>
                        <a:t> 1-877-659-8412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7421523"/>
                  </a:ext>
                </a:extLst>
              </a:tr>
              <a:tr h="222250">
                <a:tc>
                  <a:txBody>
                    <a:bodyPr/>
                    <a:lstStyle/>
                    <a:p>
                      <a:pPr marL="0" marR="0" algn="ctr">
                        <a:lnSpc>
                          <a:spcPct val="107000"/>
                        </a:lnSpc>
                        <a:spcBef>
                          <a:spcPts val="0"/>
                        </a:spcBef>
                        <a:spcAft>
                          <a:spcPts val="0"/>
                        </a:spcAft>
                      </a:pPr>
                      <a:r>
                        <a:rPr lang="en-US" sz="1100">
                          <a:effectLst/>
                        </a:rPr>
                        <a:t>Children’s Medical Services-Wellcare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1-888-491-5252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1-844-399-9469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132543"/>
                  </a:ext>
                </a:extLst>
              </a:tr>
              <a:tr h="222250">
                <a:tc>
                  <a:txBody>
                    <a:bodyPr/>
                    <a:lstStyle/>
                    <a:p>
                      <a:pPr marL="0" marR="0" algn="ctr">
                        <a:lnSpc>
                          <a:spcPct val="107000"/>
                        </a:lnSpc>
                        <a:spcBef>
                          <a:spcPts val="0"/>
                        </a:spcBef>
                        <a:spcAft>
                          <a:spcPts val="0"/>
                        </a:spcAft>
                      </a:pPr>
                      <a:r>
                        <a:rPr lang="en-US" sz="1100">
                          <a:effectLst/>
                        </a:rPr>
                        <a:t>Sunshine Health</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1-866-796-0530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LogistiCare 1-877-659-8420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6315117"/>
                  </a:ext>
                </a:extLst>
              </a:tr>
              <a:tr h="222250">
                <a:tc>
                  <a:txBody>
                    <a:bodyPr/>
                    <a:lstStyle/>
                    <a:p>
                      <a:pPr marL="0" marR="0" algn="ctr">
                        <a:lnSpc>
                          <a:spcPct val="107000"/>
                        </a:lnSpc>
                        <a:spcBef>
                          <a:spcPts val="0"/>
                        </a:spcBef>
                        <a:spcAft>
                          <a:spcPts val="0"/>
                        </a:spcAft>
                      </a:pPr>
                      <a:r>
                        <a:rPr lang="en-US" sz="1100">
                          <a:effectLst/>
                        </a:rPr>
                        <a:t>Sunshine Health - Child Welfare Plan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1-855-463-4100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LogistiCare Reservations: 1-877-659-8420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29841295"/>
                  </a:ext>
                </a:extLst>
              </a:tr>
              <a:tr h="222250">
                <a:tc>
                  <a:txBody>
                    <a:bodyPr/>
                    <a:lstStyle/>
                    <a:p>
                      <a:pPr marL="0" marR="0" algn="ctr">
                        <a:lnSpc>
                          <a:spcPct val="107000"/>
                        </a:lnSpc>
                        <a:spcBef>
                          <a:spcPts val="0"/>
                        </a:spcBef>
                        <a:spcAft>
                          <a:spcPts val="0"/>
                        </a:spcAft>
                      </a:pPr>
                      <a:r>
                        <a:rPr lang="en-US" sz="1100">
                          <a:effectLst/>
                        </a:rPr>
                        <a:t>UnitedHealthcare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1-800-791-9233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LogistiCare 1-866-372-9891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32843787"/>
                  </a:ext>
                </a:extLst>
              </a:tr>
              <a:tr h="222250">
                <a:tc>
                  <a:txBody>
                    <a:bodyPr/>
                    <a:lstStyle/>
                    <a:p>
                      <a:pPr marL="0" marR="0" algn="ctr">
                        <a:lnSpc>
                          <a:spcPct val="107000"/>
                        </a:lnSpc>
                        <a:spcBef>
                          <a:spcPts val="0"/>
                        </a:spcBef>
                        <a:spcAft>
                          <a:spcPts val="0"/>
                        </a:spcAft>
                      </a:pPr>
                      <a:r>
                        <a:rPr lang="en-US" sz="1100">
                          <a:effectLst/>
                        </a:rPr>
                        <a:t>Prestige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1-855-355-9800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1-855-355-9800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0050253"/>
                  </a:ext>
                </a:extLst>
              </a:tr>
              <a:tr h="222250">
                <a:tc>
                  <a:txBody>
                    <a:bodyPr/>
                    <a:lstStyle/>
                    <a:p>
                      <a:pPr marL="0" marR="0" algn="ctr">
                        <a:lnSpc>
                          <a:spcPct val="107000"/>
                        </a:lnSpc>
                        <a:spcBef>
                          <a:spcPts val="0"/>
                        </a:spcBef>
                        <a:spcAft>
                          <a:spcPts val="0"/>
                        </a:spcAft>
                      </a:pPr>
                      <a:r>
                        <a:rPr lang="en-US" sz="1100" u="sng">
                          <a:effectLst/>
                        </a:rPr>
                        <a:t>Aetna – Healthy Kids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1-844-513-4954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Non-ER Not Covered 1-844-528-5815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7730061"/>
                  </a:ext>
                </a:extLst>
              </a:tr>
              <a:tr h="222250">
                <a:tc>
                  <a:txBody>
                    <a:bodyPr/>
                    <a:lstStyle/>
                    <a:p>
                      <a:pPr marL="0" marR="0" algn="ctr">
                        <a:lnSpc>
                          <a:spcPct val="107000"/>
                        </a:lnSpc>
                        <a:spcBef>
                          <a:spcPts val="0"/>
                        </a:spcBef>
                        <a:spcAft>
                          <a:spcPts val="0"/>
                        </a:spcAft>
                      </a:pPr>
                      <a:r>
                        <a:rPr lang="en-US" sz="1100" dirty="0">
                          <a:effectLst/>
                        </a:rPr>
                        <a:t>Magellan Complete Care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1-800-327-8613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LogistiCare 1-877-796-5843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1220438"/>
                  </a:ext>
                </a:extLst>
              </a:tr>
              <a:tr h="222250">
                <a:tc>
                  <a:txBody>
                    <a:bodyPr/>
                    <a:lstStyle/>
                    <a:p>
                      <a:pPr marL="0" marR="0" algn="ctr">
                        <a:lnSpc>
                          <a:spcPct val="107000"/>
                        </a:lnSpc>
                        <a:spcBef>
                          <a:spcPts val="0"/>
                        </a:spcBef>
                        <a:spcAft>
                          <a:spcPts val="0"/>
                        </a:spcAft>
                      </a:pPr>
                      <a:r>
                        <a:rPr lang="en-US" sz="1100" dirty="0">
                          <a:effectLst/>
                        </a:rPr>
                        <a:t>Simply Healthcare Plan – Healthy Kids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1-855-861-2142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Non-ER Not Covered  1-844-405-4298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3408748"/>
                  </a:ext>
                </a:extLst>
              </a:tr>
            </a:tbl>
          </a:graphicData>
        </a:graphic>
      </p:graphicFrame>
      <p:graphicFrame>
        <p:nvGraphicFramePr>
          <p:cNvPr id="10" name="Table 9">
            <a:extLst>
              <a:ext uri="{FF2B5EF4-FFF2-40B4-BE49-F238E27FC236}">
                <a16:creationId xmlns:a16="http://schemas.microsoft.com/office/drawing/2014/main" id="{2B2F826F-7307-FA4B-CECA-B53A96222E54}"/>
              </a:ext>
            </a:extLst>
          </p:cNvPr>
          <p:cNvGraphicFramePr>
            <a:graphicFrameLocks noGrp="1"/>
          </p:cNvGraphicFramePr>
          <p:nvPr/>
        </p:nvGraphicFramePr>
        <p:xfrm>
          <a:off x="2466975" y="5011969"/>
          <a:ext cx="7258050" cy="828294"/>
        </p:xfrm>
        <a:graphic>
          <a:graphicData uri="http://schemas.openxmlformats.org/drawingml/2006/table">
            <a:tbl>
              <a:tblPr firstRow="1" firstCol="1" bandRow="1">
                <a:tableStyleId>{5C22544A-7EE6-4342-B048-85BDC9FD1C3A}</a:tableStyleId>
              </a:tblPr>
              <a:tblGrid>
                <a:gridCol w="7258050">
                  <a:extLst>
                    <a:ext uri="{9D8B030D-6E8A-4147-A177-3AD203B41FA5}">
                      <a16:colId xmlns:a16="http://schemas.microsoft.com/office/drawing/2014/main" val="1964623397"/>
                    </a:ext>
                  </a:extLst>
                </a:gridCol>
              </a:tblGrid>
              <a:tr h="24860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100" b="1" u="sng" dirty="0">
                          <a:effectLst/>
                          <a:latin typeface="+mj-lt"/>
                        </a:rPr>
                        <a:t>Early Childhood of North Florida (St Johns</a:t>
                      </a:r>
                      <a:r>
                        <a:rPr lang="en-US" sz="1100" b="1" u="none" dirty="0">
                          <a:effectLst/>
                          <a:latin typeface="+mj-lt"/>
                        </a:rPr>
                        <a:t>) : </a:t>
                      </a:r>
                      <a:r>
                        <a:rPr lang="en-US" sz="1100" b="1" dirty="0">
                          <a:effectLst/>
                          <a:latin typeface="+mj-lt"/>
                        </a:rPr>
                        <a:t>904-770-2565              </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altLang="en-US" sz="1100" b="1" i="0" u="sng" strike="noStrike" cap="none" normalizeH="0" baseline="0" dirty="0">
                          <a:ln>
                            <a:noFill/>
                          </a:ln>
                          <a:solidFill>
                            <a:srgbClr val="FFFFFF"/>
                          </a:solidFill>
                          <a:effectLst/>
                          <a:latin typeface="+mj-lt"/>
                          <a:ea typeface="Calibri" panose="020F0502020204030204" pitchFamily="34" charset="0"/>
                          <a:cs typeface="Times New Roman" panose="02020603050405020304" pitchFamily="18" charset="0"/>
                        </a:rPr>
                        <a:t>Early Steps Contacts: </a:t>
                      </a:r>
                      <a:r>
                        <a:rPr kumimoji="0" lang="en-US" altLang="en-US" sz="1100" b="1" i="0" u="none" strike="noStrike" cap="none" normalizeH="0" baseline="0" dirty="0">
                          <a:ln>
                            <a:noFill/>
                          </a:ln>
                          <a:solidFill>
                            <a:srgbClr val="FFFFFF"/>
                          </a:solidFill>
                          <a:effectLst/>
                          <a:latin typeface="+mj-lt"/>
                          <a:ea typeface="Calibri" panose="020F0502020204030204" pitchFamily="34" charset="0"/>
                          <a:cs typeface="Times New Roman" panose="02020603050405020304" pitchFamily="18" charset="0"/>
                        </a:rPr>
                        <a:t> N. Florida (St Johns) 904-360-7022 x 7261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u="sng" kern="1200" dirty="0">
                          <a:solidFill>
                            <a:schemeClr val="lt1"/>
                          </a:solidFill>
                          <a:effectLst/>
                          <a:latin typeface="+mj-lt"/>
                          <a:ea typeface="+mn-ea"/>
                          <a:cs typeface="+mn-cs"/>
                        </a:rPr>
                        <a:t>Healthy Start Home Visiting Referrals (0-3 yr.)</a:t>
                      </a:r>
                      <a:r>
                        <a:rPr lang="en-US" sz="1100" b="1" u="none" kern="1200" dirty="0">
                          <a:solidFill>
                            <a:schemeClr val="lt1"/>
                          </a:solidFill>
                          <a:effectLst/>
                          <a:latin typeface="+mj-lt"/>
                          <a:ea typeface="+mn-ea"/>
                          <a:cs typeface="+mn-cs"/>
                        </a:rPr>
                        <a:t>: </a:t>
                      </a:r>
                      <a:r>
                        <a:rPr lang="en-US" sz="1100" b="1" kern="1200" dirty="0">
                          <a:solidFill>
                            <a:schemeClr val="lt1"/>
                          </a:solidFill>
                          <a:effectLst/>
                          <a:latin typeface="+mj-lt"/>
                          <a:ea typeface="+mn-ea"/>
                          <a:cs typeface="+mn-cs"/>
                        </a:rPr>
                        <a:t>904-616-6097</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altLang="en-US" sz="800" b="0" i="0" u="none" strike="noStrike" cap="none" normalizeH="0" baseline="0" dirty="0">
                        <a:ln>
                          <a:noFill/>
                        </a:ln>
                        <a:solidFill>
                          <a:schemeClr val="tx1"/>
                        </a:solidFill>
                        <a:effectLst/>
                      </a:endParaRPr>
                    </a:p>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8071803"/>
                  </a:ext>
                </a:extLst>
              </a:tr>
            </a:tbl>
          </a:graphicData>
        </a:graphic>
      </p:graphicFrame>
      <p:sp>
        <p:nvSpPr>
          <p:cNvPr id="12" name="TextBox 11">
            <a:extLst>
              <a:ext uri="{FF2B5EF4-FFF2-40B4-BE49-F238E27FC236}">
                <a16:creationId xmlns:a16="http://schemas.microsoft.com/office/drawing/2014/main" id="{580354B5-A22D-FC32-3F2B-13D44795CE82}"/>
              </a:ext>
            </a:extLst>
          </p:cNvPr>
          <p:cNvSpPr txBox="1"/>
          <p:nvPr/>
        </p:nvSpPr>
        <p:spPr>
          <a:xfrm>
            <a:off x="2473325" y="742141"/>
            <a:ext cx="7258050" cy="276999"/>
          </a:xfrm>
          <a:prstGeom prst="rect">
            <a:avLst/>
          </a:prstGeom>
          <a:noFill/>
        </p:spPr>
        <p:txBody>
          <a:bodyPr wrap="square" rtlCol="0">
            <a:spAutoFit/>
          </a:bodyPr>
          <a:lstStyle/>
          <a:p>
            <a:pPr defTabSz="914400" fontAlgn="base">
              <a:spcBef>
                <a:spcPct val="0"/>
              </a:spcBef>
              <a:spcAft>
                <a:spcPct val="0"/>
              </a:spcAft>
            </a:pPr>
            <a:r>
              <a:rPr lang="en-US" sz="1200" dirty="0">
                <a:solidFill>
                  <a:prstClr val="black"/>
                </a:solidFill>
                <a:latin typeface="Corbel" pitchFamily="34" charset="0"/>
                <a:ea typeface="MS PGothic" pitchFamily="34" charset="-128"/>
              </a:rPr>
              <a:t>Insurance Plan Information to assist in seeking Behavioral Health Supports</a:t>
            </a:r>
          </a:p>
        </p:txBody>
      </p:sp>
      <p:sp>
        <p:nvSpPr>
          <p:cNvPr id="14" name="TextBox 13">
            <a:extLst>
              <a:ext uri="{FF2B5EF4-FFF2-40B4-BE49-F238E27FC236}">
                <a16:creationId xmlns:a16="http://schemas.microsoft.com/office/drawing/2014/main" id="{56BE01A4-6F1D-1FD5-FCA5-6ECE1AC6E63F}"/>
              </a:ext>
            </a:extLst>
          </p:cNvPr>
          <p:cNvSpPr txBox="1"/>
          <p:nvPr/>
        </p:nvSpPr>
        <p:spPr>
          <a:xfrm>
            <a:off x="2466976" y="4734971"/>
            <a:ext cx="2720975" cy="276999"/>
          </a:xfrm>
          <a:prstGeom prst="rect">
            <a:avLst/>
          </a:prstGeom>
          <a:noFill/>
        </p:spPr>
        <p:txBody>
          <a:bodyPr wrap="square" rtlCol="0">
            <a:spAutoFit/>
          </a:bodyPr>
          <a:lstStyle/>
          <a:p>
            <a:pPr defTabSz="914400" fontAlgn="base">
              <a:spcBef>
                <a:spcPct val="0"/>
              </a:spcBef>
              <a:spcAft>
                <a:spcPct val="0"/>
              </a:spcAft>
            </a:pPr>
            <a:r>
              <a:rPr lang="en-US" sz="1200" dirty="0">
                <a:solidFill>
                  <a:prstClr val="black"/>
                </a:solidFill>
                <a:latin typeface="Corbel" pitchFamily="34" charset="0"/>
                <a:ea typeface="MS PGothic" pitchFamily="34" charset="-128"/>
              </a:rPr>
              <a:t>Early Childhood Supports:</a:t>
            </a:r>
          </a:p>
        </p:txBody>
      </p:sp>
      <p:sp>
        <p:nvSpPr>
          <p:cNvPr id="3" name="TextBox 2">
            <a:extLst>
              <a:ext uri="{FF2B5EF4-FFF2-40B4-BE49-F238E27FC236}">
                <a16:creationId xmlns:a16="http://schemas.microsoft.com/office/drawing/2014/main" id="{2F7832F0-B38B-B3FE-5525-4D0275B2B689}"/>
              </a:ext>
            </a:extLst>
          </p:cNvPr>
          <p:cNvSpPr txBox="1"/>
          <p:nvPr/>
        </p:nvSpPr>
        <p:spPr>
          <a:xfrm>
            <a:off x="0" y="0"/>
            <a:ext cx="62498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extLst>
      <p:ext uri="{BB962C8B-B14F-4D97-AF65-F5344CB8AC3E}">
        <p14:creationId xmlns:p14="http://schemas.microsoft.com/office/powerpoint/2010/main" val="17426513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E78845-9714-CA1B-45E6-97D4C5AE6A97}"/>
              </a:ext>
            </a:extLst>
          </p:cNvPr>
          <p:cNvSpPr txBox="1"/>
          <p:nvPr/>
        </p:nvSpPr>
        <p:spPr>
          <a:xfrm>
            <a:off x="1924050" y="170928"/>
            <a:ext cx="8077200" cy="5873916"/>
          </a:xfrm>
          <a:prstGeom prst="rect">
            <a:avLst/>
          </a:prstGeom>
          <a:noFill/>
        </p:spPr>
        <p:txBody>
          <a:bodyPr wrap="square">
            <a:spAutoFit/>
          </a:bodyPr>
          <a:lstStyle/>
          <a:p>
            <a:pPr defTabSz="914400" fontAlgn="base">
              <a:lnSpc>
                <a:spcPct val="107000"/>
              </a:lnSpc>
              <a:spcAft>
                <a:spcPts val="800"/>
              </a:spcAft>
            </a:pPr>
            <a:r>
              <a:rPr lang="en-US" sz="2000"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Additional St. Johns District Resources</a:t>
            </a:r>
            <a:endParaRPr lang="en-US" sz="105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400" fontAlgn="base">
              <a:lnSpc>
                <a:spcPct val="107000"/>
              </a:lnSpc>
            </a:pPr>
            <a:r>
              <a:rPr lang="en-US"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3"/>
              </a:rPr>
              <a:t>Project 10 Transition Education Network:  </a:t>
            </a:r>
            <a:r>
              <a:rPr lang="en-US" sz="1200" dirty="0">
                <a:solidFill>
                  <a:prstClr val="black"/>
                </a:solidFill>
                <a:latin typeface="Corbel" pitchFamily="34" charset="0"/>
                <a:ea typeface="MS PGothic" pitchFamily="34" charset="-128"/>
              </a:rPr>
              <a:t>Transition Education Network is Florida’s statewide discretionary project supporting the secondary transition of youth with disabilities.</a:t>
            </a:r>
          </a:p>
          <a:p>
            <a:pPr defTabSz="914400" fontAlgn="base">
              <a:lnSpc>
                <a:spcPct val="107000"/>
              </a:lnSpc>
            </a:pPr>
            <a:endParaRPr lang="en-US" sz="500" dirty="0">
              <a:solidFill>
                <a:prstClr val="black"/>
              </a:solidFill>
              <a:latin typeface="Corbel" pitchFamily="34" charset="0"/>
              <a:ea typeface="MS PGothic" pitchFamily="34" charset="-128"/>
            </a:endParaRPr>
          </a:p>
          <a:p>
            <a:pPr defTabSz="914400" fontAlgn="base">
              <a:lnSpc>
                <a:spcPct val="107000"/>
              </a:lnSpc>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4"/>
              </a:rPr>
              <a:t>Center for Autism and Related Disorders (CARD)</a:t>
            </a: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Provides information and referral services, advocacy, independent living skills training, peer counseling and support for persons with significant disabilities who seek independence and self-reliance. </a:t>
            </a:r>
          </a:p>
          <a:p>
            <a:pPr defTabSz="914400" fontAlgn="base">
              <a:lnSpc>
                <a:spcPct val="107000"/>
              </a:lnSpc>
            </a:pPr>
            <a:endParaRPr lang="en-US" sz="7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5"/>
              </a:rPr>
              <a:t>Family Network on Disabilities</a:t>
            </a: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Network of individuals who may be at-risk, have disabilities, or have special needs and their families, professionals and concerned citizens; programs include Parents of the Panhandle Information Network (POPIN); Parent Education Network (PEN); Transition, Independent Living, Employment &amp; Support (TILES); Florida Parent Information and Resource Center (PIRC); and Parents Educating Parents in the Community (PEP). </a:t>
            </a: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6"/>
              </a:rPr>
              <a:t>Florida Alliance for Assistive Services and Technology (F.A.A.S.T.)</a:t>
            </a: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Provides advocacy and awareness activities that increase access to and acquisition of assistive services and technology including a loan program to try out assistive technology (AT), assistance with purchasing AT, an emergency AT fund and information on affordable housing.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7"/>
              </a:rPr>
              <a:t>Florida School for the Deaf and Blind </a:t>
            </a: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The Florida School for the Deaf and the Blind is the state's public school for eligible students, pre-school through 12th grade, who are deaf/hard of hearing and blind/low-vision. There is no cost to families for tuition for eligible Florida residents.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8"/>
              </a:rPr>
              <a:t>Florida Diagnostic and Learning Resources System (FLDRS) – NEFEC</a:t>
            </a: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Provides diagnostic and instructional support services to district exceptional student education programs and families of students with exceptionalities statewide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9"/>
              </a:rPr>
              <a:t>Center for Independent Living of Jacksonville</a:t>
            </a: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rPr>
              <a:t>: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Provides information and referral services, advocacy, independent living skills training, peer counseling and support for persons with significant disabilities who seek independence and self-reliance. </a:t>
            </a: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0"/>
              </a:rPr>
              <a:t>Special Olympics - St. Johns: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Provides year-round sports training and competition in a variety of Olympics-type sports for people with intellectual disabilities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defTabSz="914400" fontAlgn="base">
              <a:lnSpc>
                <a:spcPct val="107000"/>
              </a:lnSpc>
              <a:spcAft>
                <a:spcPts val="800"/>
              </a:spcAft>
            </a:pPr>
            <a:r>
              <a:rPr lang="en-US" sz="1200" b="1" u="sng" dirty="0">
                <a:solidFill>
                  <a:srgbClr val="0000FF"/>
                </a:solidFill>
                <a:latin typeface="Calibri" panose="020F0502020204030204" pitchFamily="34" charset="0"/>
                <a:ea typeface="Times New Roman" panose="02020603050405020304" pitchFamily="18" charset="0"/>
                <a:cs typeface="Calibri" panose="020F0502020204030204" pitchFamily="34" charset="0"/>
                <a:hlinkClick r:id="rId11"/>
              </a:rPr>
              <a:t>St. Johns County Council on Aging, Inc</a:t>
            </a:r>
            <a:r>
              <a:rPr lang="en-US" sz="12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1200" dirty="0">
                <a:solidFill>
                  <a:prstClr val="black"/>
                </a:solidFill>
                <a:latin typeface="Calibri" panose="020F0502020204030204" pitchFamily="34" charset="0"/>
                <a:ea typeface="Times New Roman" panose="02020603050405020304" pitchFamily="18" charset="0"/>
                <a:cs typeface="Calibri" panose="020F0502020204030204" pitchFamily="34" charset="0"/>
              </a:rPr>
              <a:t>For Mobility Resources and the Sunshine Bus. St. Johns County Council on Aging, Inc. is part of Transportation Disadvantaged, a coordinated statewide effort to provide a shared ride service to medical, life-sustaining, employment and educational locations for those who cannot obtain their own transportation due to a disability, age or income </a:t>
            </a:r>
            <a:endParaRPr lang="en-US" sz="11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16B97C7-AA00-0143-3D01-FBCEA6240430}"/>
              </a:ext>
            </a:extLst>
          </p:cNvPr>
          <p:cNvSpPr txBox="1"/>
          <p:nvPr/>
        </p:nvSpPr>
        <p:spPr>
          <a:xfrm>
            <a:off x="0" y="0"/>
            <a:ext cx="65853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extLst>
      <p:ext uri="{BB962C8B-B14F-4D97-AF65-F5344CB8AC3E}">
        <p14:creationId xmlns:p14="http://schemas.microsoft.com/office/powerpoint/2010/main" val="696711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E78845-9714-CA1B-45E6-97D4C5AE6A97}"/>
              </a:ext>
            </a:extLst>
          </p:cNvPr>
          <p:cNvSpPr txBox="1"/>
          <p:nvPr/>
        </p:nvSpPr>
        <p:spPr>
          <a:xfrm>
            <a:off x="2057400" y="899831"/>
            <a:ext cx="8077200" cy="6419193"/>
          </a:xfrm>
          <a:prstGeom prst="rect">
            <a:avLst/>
          </a:prstGeom>
          <a:noFill/>
        </p:spPr>
        <p:txBody>
          <a:bodyPr wrap="square">
            <a:spAutoFit/>
          </a:bodyPr>
          <a:lstStyle/>
          <a:p>
            <a:pPr defTabSz="914400" fontAlgn="base">
              <a:lnSpc>
                <a:spcPct val="107000"/>
              </a:lnSpc>
              <a:spcAft>
                <a:spcPts val="800"/>
              </a:spcAft>
            </a:pPr>
            <a:r>
              <a:rPr lang="en-US" sz="2800" b="1"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Disaster Services</a:t>
            </a:r>
            <a:r>
              <a:rPr lang="en-US" b="1"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Both St Johns County residents and businesses may be eligible to receive this federal assistance through FEMA, but you should begin the application process today.</a:t>
            </a: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Disaster assistance may include financial help with temporary lodging and home repairs, as well as other disaster-related expenses.  Money is limited to claims for actual losses sustained during Hurricane Ian that were either uninsured or underinsured.</a:t>
            </a: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Residents and businesses should first notify their insurance agents of any damages sustained to their property. You do not have to wait to find out if federal assistance will be available before beginning your clean-up. You will be expected to keep repair receipts and document any damages.</a:t>
            </a: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Most insurers in Florida require the insured to mitigate any loss and to stop further property damages whenever possible.  FEMA cannot duplicate benefits for Disaster assistance applications can be submitted online at </a:t>
            </a: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3"/>
              </a:rPr>
              <a:t>www.disasterassistance.gov</a:t>
            </a: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or by using the FEMA mobile app.  </a:t>
            </a: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You can call 800.621.3362 between 7:00 a.m. and 11:00 p.m. Eastern Time to speak to a FEMA representative.  If you use a video relay service, captioned telephone service, or others, give FEMA the number for that service.</a:t>
            </a:r>
          </a:p>
          <a:p>
            <a:pPr defTabSz="914400" fontAlgn="base">
              <a:lnSpc>
                <a:spcPct val="107000"/>
              </a:lnSpc>
              <a:spcAft>
                <a:spcPts val="800"/>
              </a:spcAft>
            </a:pPr>
            <a:endParaRPr lang="en-US" sz="2000" kern="18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E762602D-6F36-D412-6544-B63B9272A8D3}"/>
              </a:ext>
            </a:extLst>
          </p:cNvPr>
          <p:cNvSpPr txBox="1"/>
          <p:nvPr/>
        </p:nvSpPr>
        <p:spPr>
          <a:xfrm>
            <a:off x="0" y="0"/>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extLst>
      <p:ext uri="{BB962C8B-B14F-4D97-AF65-F5344CB8AC3E}">
        <p14:creationId xmlns:p14="http://schemas.microsoft.com/office/powerpoint/2010/main" val="41671081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E78845-9714-CA1B-45E6-97D4C5AE6A97}"/>
              </a:ext>
            </a:extLst>
          </p:cNvPr>
          <p:cNvSpPr txBox="1"/>
          <p:nvPr/>
        </p:nvSpPr>
        <p:spPr>
          <a:xfrm>
            <a:off x="2057400" y="830105"/>
            <a:ext cx="8077200" cy="6240683"/>
          </a:xfrm>
          <a:prstGeom prst="rect">
            <a:avLst/>
          </a:prstGeom>
          <a:noFill/>
        </p:spPr>
        <p:txBody>
          <a:bodyPr wrap="square">
            <a:spAutoFit/>
          </a:bodyPr>
          <a:lstStyle/>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The following information is required when applying for assistance:</a:t>
            </a: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 current phone number where you can be contacted</a:t>
            </a:r>
          </a:p>
          <a:p>
            <a:pPr marL="285750" indent="-285750" defTabSz="914400" fontAlgn="base">
              <a:lnSpc>
                <a:spcPct val="107000"/>
              </a:lnSpc>
              <a:spcAft>
                <a:spcPts val="800"/>
              </a:spcAft>
              <a:buFont typeface="Arial" panose="020B0604020202020204" pitchFamily="34" charset="0"/>
              <a:buChar char="•"/>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Your address at the time of the disaster and the address where you are now staying</a:t>
            </a:r>
          </a:p>
          <a:p>
            <a:pPr marL="285750" indent="-285750" defTabSz="914400" fontAlgn="base">
              <a:lnSpc>
                <a:spcPct val="107000"/>
              </a:lnSpc>
              <a:spcAft>
                <a:spcPts val="800"/>
              </a:spcAft>
              <a:buFont typeface="Arial" panose="020B0604020202020204" pitchFamily="34" charset="0"/>
              <a:buChar char="•"/>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Your Social Security number</a:t>
            </a:r>
          </a:p>
          <a:p>
            <a:pPr marL="285750" indent="-285750" defTabSz="914400" fontAlgn="base">
              <a:lnSpc>
                <a:spcPct val="107000"/>
              </a:lnSpc>
              <a:spcAft>
                <a:spcPts val="800"/>
              </a:spcAft>
              <a:buFont typeface="Arial" panose="020B0604020202020204" pitchFamily="34" charset="0"/>
              <a:buChar char="•"/>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A general list of damage and losses</a:t>
            </a:r>
          </a:p>
          <a:p>
            <a:pPr marL="285750" indent="-285750" defTabSz="914400" fontAlgn="base">
              <a:lnSpc>
                <a:spcPct val="107000"/>
              </a:lnSpc>
              <a:spcAft>
                <a:spcPts val="800"/>
              </a:spcAft>
              <a:buFont typeface="Arial" panose="020B0604020202020204" pitchFamily="34" charset="0"/>
              <a:buChar char="•"/>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Banking information if you choose direct deposit</a:t>
            </a:r>
          </a:p>
          <a:p>
            <a:pPr marL="285750" indent="-285750" defTabSz="914400" fontAlgn="base">
              <a:lnSpc>
                <a:spcPct val="107000"/>
              </a:lnSpc>
              <a:spcAft>
                <a:spcPts val="800"/>
              </a:spcAft>
              <a:buFont typeface="Arial" panose="020B0604020202020204" pitchFamily="34" charset="0"/>
              <a:buChar char="•"/>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If insured, the policy number and the name of the company or agent</a:t>
            </a: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The St Johns County Chamber of Commerce and Small Business Development Center can provide additional information and resources on the Small Business Administration loan application process. For updates, visit </a:t>
            </a: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3"/>
              </a:rPr>
              <a:t>www.sjcchamber.com</a:t>
            </a:r>
            <a:endPar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defTabSz="914400" fontAlgn="base">
              <a:lnSpc>
                <a:spcPct val="107000"/>
              </a:lnSpc>
              <a:spcAft>
                <a:spcPts val="800"/>
              </a:spcAft>
            </a:pP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For updates on Hurricane Ian recovery efforts in St Johns County, visit </a:t>
            </a: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4"/>
              </a:rPr>
              <a:t>www.sjcfl.us/hurricane</a:t>
            </a:r>
            <a:r>
              <a:rPr lang="en-US" kern="1800" dirty="0">
                <a:solidFill>
                  <a:prstClr val="black"/>
                </a:solidFill>
                <a:latin typeface="Calibri" panose="020F0502020204030204" pitchFamily="34" charset="0"/>
                <a:ea typeface="Times New Roman" panose="02020603050405020304" pitchFamily="18" charset="0"/>
                <a:cs typeface="Calibri" panose="020F0502020204030204" pitchFamily="34" charset="0"/>
              </a:rPr>
              <a:t>  or call the St Johns County Emergency Management Citizen Information Line at 904.824.5550.</a:t>
            </a:r>
          </a:p>
          <a:p>
            <a:pPr defTabSz="914400" fontAlgn="base">
              <a:lnSpc>
                <a:spcPct val="107000"/>
              </a:lnSpc>
              <a:spcAft>
                <a:spcPts val="800"/>
              </a:spcAft>
            </a:pPr>
            <a:r>
              <a:rPr lang="en-US" sz="1400" kern="1800" dirty="0">
                <a:solidFill>
                  <a:prstClr val="black"/>
                </a:solidFill>
                <a:latin typeface="Calibri" panose="020F0502020204030204" pitchFamily="34" charset="0"/>
                <a:ea typeface="Times New Roman" panose="02020603050405020304" pitchFamily="18" charset="0"/>
                <a:cs typeface="Calibri" panose="020F0502020204030204" pitchFamily="34" charset="0"/>
                <a:hlinkClick r:id="rId5"/>
              </a:rPr>
              <a:t>https://historiccity.com/2022/staugustine/news/financial-assistance-available-to-st-johns-county-residents-affected-by-hurricane-ian-138068</a:t>
            </a:r>
            <a:endParaRPr lang="en-US" sz="1400" kern="18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a:p>
            <a:pPr defTabSz="914400" fontAlgn="base">
              <a:lnSpc>
                <a:spcPct val="107000"/>
              </a:lnSpc>
              <a:spcAft>
                <a:spcPts val="800"/>
              </a:spcAft>
            </a:pPr>
            <a:endParaRPr lang="en-US" sz="2000" kern="1800" dirty="0">
              <a:solidFill>
                <a:prstClr val="black"/>
              </a:solidFill>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FFE278F5-1E1E-EE73-FF89-E54C550F0486}"/>
              </a:ext>
            </a:extLst>
          </p:cNvPr>
          <p:cNvSpPr txBox="1"/>
          <p:nvPr/>
        </p:nvSpPr>
        <p:spPr>
          <a:xfrm>
            <a:off x="0" y="0"/>
            <a:ext cx="6096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Franklin Gothic Book"/>
                <a:ea typeface="+mn-ea"/>
                <a:cs typeface="+mn-cs"/>
              </a:rPr>
              <a:t>Julie</a:t>
            </a:r>
          </a:p>
        </p:txBody>
      </p:sp>
    </p:spTree>
    <p:extLst>
      <p:ext uri="{BB962C8B-B14F-4D97-AF65-F5344CB8AC3E}">
        <p14:creationId xmlns:p14="http://schemas.microsoft.com/office/powerpoint/2010/main" val="743700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278A36B-8801-484A-F5D7-1ED7617FBF4A}"/>
              </a:ext>
            </a:extLst>
          </p:cNvPr>
          <p:cNvSpPr/>
          <p:nvPr/>
        </p:nvSpPr>
        <p:spPr>
          <a:xfrm>
            <a:off x="1858346" y="1890931"/>
            <a:ext cx="8475307" cy="3076137"/>
          </a:xfrm>
          <a:prstGeom prst="ellipse">
            <a:avLst/>
          </a:prstGeom>
          <a:solidFill>
            <a:srgbClr val="B9D9FD"/>
          </a:solidFill>
          <a:ln>
            <a:solidFill>
              <a:srgbClr val="B9D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Question and Answer Opportunity</a:t>
            </a:r>
          </a:p>
        </p:txBody>
      </p:sp>
      <p:sp>
        <p:nvSpPr>
          <p:cNvPr id="2" name="TextBox 1">
            <a:extLst>
              <a:ext uri="{FF2B5EF4-FFF2-40B4-BE49-F238E27FC236}">
                <a16:creationId xmlns:a16="http://schemas.microsoft.com/office/drawing/2014/main" id="{9AA7D41B-5DE7-46B5-358E-7A482383CE02}"/>
              </a:ext>
            </a:extLst>
          </p:cNvPr>
          <p:cNvSpPr txBox="1"/>
          <p:nvPr/>
        </p:nvSpPr>
        <p:spPr>
          <a:xfrm>
            <a:off x="11453446" y="-26377"/>
            <a:ext cx="738554" cy="369332"/>
          </a:xfrm>
          <a:prstGeom prst="rect">
            <a:avLst/>
          </a:prstGeom>
          <a:solidFill>
            <a:srgbClr val="B9D9FD"/>
          </a:solidFill>
        </p:spPr>
        <p:txBody>
          <a:bodyPr wrap="square" rtlCol="0">
            <a:spAutoFit/>
          </a:bodyPr>
          <a:lstStyle/>
          <a:p>
            <a:pPr algn="r"/>
            <a:r>
              <a:rPr lang="en-US" dirty="0"/>
              <a:t>Avery</a:t>
            </a:r>
          </a:p>
        </p:txBody>
      </p:sp>
    </p:spTree>
    <p:extLst>
      <p:ext uri="{BB962C8B-B14F-4D97-AF65-F5344CB8AC3E}">
        <p14:creationId xmlns:p14="http://schemas.microsoft.com/office/powerpoint/2010/main" val="1693052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81193" y="2203295"/>
            <a:ext cx="4998513" cy="3817647"/>
          </a:xfrm>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dirty="0">
              <a:solidFill>
                <a:srgbClr val="662D91"/>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8" name="Picture 7"/>
          <p:cNvPicPr>
            <a:picLocks noChangeAspect="1"/>
          </p:cNvPicPr>
          <p:nvPr/>
        </p:nvPicPr>
        <p:blipFill>
          <a:blip r:embed="rId3"/>
          <a:stretch>
            <a:fillRect/>
          </a:stretch>
        </p:blipFill>
        <p:spPr>
          <a:xfrm>
            <a:off x="11290041" y="6003358"/>
            <a:ext cx="750352" cy="719175"/>
          </a:xfrm>
          <a:prstGeom prst="rect">
            <a:avLst/>
          </a:prstGeom>
        </p:spPr>
      </p:pic>
      <p:sp>
        <p:nvSpPr>
          <p:cNvPr id="28" name="Content Placeholder 27">
            <a:extLst>
              <a:ext uri="{FF2B5EF4-FFF2-40B4-BE49-F238E27FC236}">
                <a16:creationId xmlns:a16="http://schemas.microsoft.com/office/drawing/2014/main" id="{E367D787-8FD5-7C6B-74C0-13561E63D9A4}"/>
              </a:ext>
            </a:extLst>
          </p:cNvPr>
          <p:cNvSpPr>
            <a:spLocks noGrp="1"/>
          </p:cNvSpPr>
          <p:nvPr>
            <p:ph sz="quarter" idx="4"/>
          </p:nvPr>
        </p:nvSpPr>
        <p:spPr>
          <a:xfrm>
            <a:off x="6217709" y="2454966"/>
            <a:ext cx="5393100" cy="3406086"/>
          </a:xfrm>
        </p:spPr>
        <p:txBody>
          <a:bodyPr>
            <a:normAutofit fontScale="8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Our Vision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Peace at home…then in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Our Mission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 help survivors of domestic and sexual violence navigate through their life-changing traumas to live fulfilling lives on their terms.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Our Values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rotect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ducate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A</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dvocate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C</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ollaborate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62D91"/>
                </a:solidFill>
                <a:effectLst/>
                <a:uLnTx/>
                <a:uFillTx/>
                <a:latin typeface="Open Sans" panose="020B0606030504020204" pitchFamily="34" charset="0"/>
                <a:ea typeface="Open Sans" panose="020B0606030504020204" pitchFamily="34" charset="0"/>
                <a:cs typeface="Open Sans" panose="020B0606030504020204" pitchFamily="34" charset="0"/>
              </a:rPr>
              <a:t>E</a:t>
            </a:r>
            <a:r>
              <a:rPr kumimoji="0" 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mpower</a:t>
            </a:r>
          </a:p>
          <a:p>
            <a:endParaRPr lang="en-US" dirty="0"/>
          </a:p>
        </p:txBody>
      </p:sp>
      <p:pic>
        <p:nvPicPr>
          <p:cNvPr id="30" name="Picture 29">
            <a:extLst>
              <a:ext uri="{FF2B5EF4-FFF2-40B4-BE49-F238E27FC236}">
                <a16:creationId xmlns:a16="http://schemas.microsoft.com/office/drawing/2014/main" id="{9A0F03D5-A7E3-C27D-1D6D-11E9AE5569AC}"/>
              </a:ext>
            </a:extLst>
          </p:cNvPr>
          <p:cNvPicPr>
            <a:picLocks noChangeAspect="1"/>
          </p:cNvPicPr>
          <p:nvPr/>
        </p:nvPicPr>
        <p:blipFill>
          <a:blip r:embed="rId4"/>
          <a:stretch>
            <a:fillRect/>
          </a:stretch>
        </p:blipFill>
        <p:spPr>
          <a:xfrm>
            <a:off x="993913" y="2763080"/>
            <a:ext cx="4780722" cy="1550504"/>
          </a:xfrm>
          <a:prstGeom prst="rect">
            <a:avLst/>
          </a:prstGeom>
        </p:spPr>
      </p:pic>
      <p:sp>
        <p:nvSpPr>
          <p:cNvPr id="2" name="TextBox 1">
            <a:extLst>
              <a:ext uri="{FF2B5EF4-FFF2-40B4-BE49-F238E27FC236}">
                <a16:creationId xmlns:a16="http://schemas.microsoft.com/office/drawing/2014/main" id="{C47F8FD0-25C2-E348-B40C-C032F62FD259}"/>
              </a:ext>
            </a:extLst>
          </p:cNvPr>
          <p:cNvSpPr txBox="1"/>
          <p:nvPr/>
        </p:nvSpPr>
        <p:spPr>
          <a:xfrm>
            <a:off x="10765178" y="0"/>
            <a:ext cx="1426822" cy="369332"/>
          </a:xfrm>
          <a:prstGeom prst="rect">
            <a:avLst/>
          </a:prstGeom>
          <a:noFill/>
        </p:spPr>
        <p:txBody>
          <a:bodyPr wrap="square" rtlCol="0">
            <a:spAutoFit/>
          </a:bodyPr>
          <a:lstStyle/>
          <a:p>
            <a:pPr algn="r"/>
            <a:r>
              <a:rPr lang="en-US" dirty="0">
                <a:latin typeface="Calibri" panose="020F0502020204030204" pitchFamily="34" charset="0"/>
                <a:cs typeface="Calibri" panose="020F0502020204030204" pitchFamily="34" charset="0"/>
              </a:rPr>
              <a:t>Laura</a:t>
            </a:r>
          </a:p>
        </p:txBody>
      </p:sp>
    </p:spTree>
    <p:extLst>
      <p:ext uri="{BB962C8B-B14F-4D97-AF65-F5344CB8AC3E}">
        <p14:creationId xmlns:p14="http://schemas.microsoft.com/office/powerpoint/2010/main" val="2349031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Betty griffin center’s Programs &amp; Services:</a:t>
            </a:r>
          </a:p>
        </p:txBody>
      </p:sp>
      <p:sp>
        <p:nvSpPr>
          <p:cNvPr id="3" name="Content Placeholder 2"/>
          <p:cNvSpPr>
            <a:spLocks noGrp="1"/>
          </p:cNvSpPr>
          <p:nvPr>
            <p:ph idx="1"/>
          </p:nvPr>
        </p:nvSpPr>
        <p:spPr/>
        <p:txBody>
          <a:bodyPr>
            <a:normAutofit fontScale="85000" lnSpcReduction="20000"/>
          </a:bodyPr>
          <a:lstStyle/>
          <a:p>
            <a:r>
              <a:rPr lang="en-US" b="1" dirty="0"/>
              <a:t>24-HOUR HELPLINE 904.824.1555</a:t>
            </a:r>
          </a:p>
          <a:p>
            <a:pPr marL="0" indent="0">
              <a:buNone/>
            </a:pPr>
            <a:r>
              <a:rPr lang="en-US" dirty="0"/>
              <a:t> 	Advocates are available 24/7 to talk with domestic and/or sexual abuse survivors, their families and friends.</a:t>
            </a:r>
          </a:p>
          <a:p>
            <a:pPr marL="0" indent="0">
              <a:buNone/>
            </a:pPr>
            <a:endParaRPr lang="en-US" dirty="0"/>
          </a:p>
          <a:p>
            <a:r>
              <a:rPr lang="en-US" b="1" dirty="0"/>
              <a:t>SAFE, SECURE SHELTER</a:t>
            </a:r>
          </a:p>
          <a:p>
            <a:pPr marL="0" indent="0">
              <a:buNone/>
            </a:pPr>
            <a:r>
              <a:rPr lang="en-US" dirty="0"/>
              <a:t> 	Our confidential shelter is available 24 hours a day for domestic and sexual abuse survivors and their children to provide safe and  	supportive services.</a:t>
            </a:r>
          </a:p>
          <a:p>
            <a:pPr marL="0" indent="0">
              <a:buNone/>
            </a:pPr>
            <a:r>
              <a:rPr lang="en-US" dirty="0"/>
              <a:t> </a:t>
            </a:r>
          </a:p>
          <a:p>
            <a:r>
              <a:rPr lang="en-US" b="1" dirty="0"/>
              <a:t>SEXUAL ASSAULT RECOVERY SERVICES</a:t>
            </a:r>
          </a:p>
          <a:p>
            <a:pPr marL="0" indent="0">
              <a:buNone/>
            </a:pPr>
            <a:r>
              <a:rPr lang="en-US" dirty="0"/>
              <a:t> 	Whether you are reporting to law enforcement or not, we provide confidential counseling, advocacy and forensic medical exams.</a:t>
            </a:r>
          </a:p>
          <a:p>
            <a:pPr marL="0" indent="0">
              <a:buNone/>
            </a:pPr>
            <a:endParaRPr lang="en-US" dirty="0"/>
          </a:p>
          <a:p>
            <a:r>
              <a:rPr lang="en-US" b="1" dirty="0"/>
              <a:t>RAPE CARE UNIT</a:t>
            </a:r>
          </a:p>
          <a:p>
            <a:pPr marL="0" indent="0">
              <a:buNone/>
            </a:pPr>
            <a:r>
              <a:rPr lang="en-US" dirty="0"/>
              <a:t> 	Provides the immediate medical and forensic needs of rape victims including privacy and professional care.</a:t>
            </a:r>
          </a:p>
          <a:p>
            <a:endParaRPr lang="en-US" dirty="0"/>
          </a:p>
        </p:txBody>
      </p:sp>
      <p:pic>
        <p:nvPicPr>
          <p:cNvPr id="4" name="Picture 3"/>
          <p:cNvPicPr>
            <a:picLocks noChangeAspect="1"/>
          </p:cNvPicPr>
          <p:nvPr/>
        </p:nvPicPr>
        <p:blipFill>
          <a:blip r:embed="rId3"/>
          <a:stretch>
            <a:fillRect/>
          </a:stretch>
        </p:blipFill>
        <p:spPr>
          <a:xfrm>
            <a:off x="11181221" y="5899060"/>
            <a:ext cx="859172" cy="823473"/>
          </a:xfrm>
          <a:prstGeom prst="rect">
            <a:avLst/>
          </a:prstGeom>
        </p:spPr>
      </p:pic>
      <p:sp>
        <p:nvSpPr>
          <p:cNvPr id="6" name="TextBox 5">
            <a:extLst>
              <a:ext uri="{FF2B5EF4-FFF2-40B4-BE49-F238E27FC236}">
                <a16:creationId xmlns:a16="http://schemas.microsoft.com/office/drawing/2014/main" id="{62012A69-A505-3617-2D93-EEECF8E66DFF}"/>
              </a:ext>
            </a:extLst>
          </p:cNvPr>
          <p:cNvSpPr txBox="1"/>
          <p:nvPr/>
        </p:nvSpPr>
        <p:spPr>
          <a:xfrm>
            <a:off x="10789735" y="0"/>
            <a:ext cx="1402265"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Laura</a:t>
            </a:r>
          </a:p>
        </p:txBody>
      </p:sp>
    </p:spTree>
    <p:extLst>
      <p:ext uri="{BB962C8B-B14F-4D97-AF65-F5344CB8AC3E}">
        <p14:creationId xmlns:p14="http://schemas.microsoft.com/office/powerpoint/2010/main" val="593957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DC507-2484-B9E9-3D54-4D67EF33E003}"/>
              </a:ext>
            </a:extLst>
          </p:cNvPr>
          <p:cNvSpPr>
            <a:spLocks noGrp="1"/>
          </p:cNvSpPr>
          <p:nvPr>
            <p:ph type="title"/>
          </p:nvPr>
        </p:nvSpPr>
        <p:spPr>
          <a:xfrm>
            <a:off x="2007220" y="1321420"/>
            <a:ext cx="7807712" cy="4215160"/>
          </a:xfrm>
          <a:solidFill>
            <a:srgbClr val="B9D9FD"/>
          </a:solidFill>
        </p:spPr>
        <p:txBody>
          <a:bodyPr>
            <a:normAutofit/>
          </a:bodyPr>
          <a:lstStyle/>
          <a:p>
            <a:pPr marL="0" marR="0" lvl="0" indent="0" algn="ctr"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lang="en-US" sz="6000" dirty="0">
                <a:latin typeface="+mn-lt"/>
              </a:rPr>
              <a:t>Mental Health Resources </a:t>
            </a:r>
            <a:br>
              <a:rPr lang="en-US" dirty="0">
                <a:latin typeface="+mn-lt"/>
              </a:rPr>
            </a:br>
            <a:br>
              <a:rPr lang="en-US" dirty="0">
                <a:latin typeface="+mn-lt"/>
              </a:rPr>
            </a:br>
            <a:r>
              <a:rPr kumimoji="0" lang="en-US" sz="2800" b="0" i="0" u="none" strike="noStrike" kern="1200" cap="none" spc="0" normalizeH="0" baseline="0" noProof="0" dirty="0">
                <a:ln>
                  <a:noFill/>
                </a:ln>
                <a:solidFill>
                  <a:prstClr val="black"/>
                </a:solidFill>
                <a:effectLst/>
                <a:uLnTx/>
                <a:uFillTx/>
                <a:latin typeface="+mn-lt"/>
                <a:ea typeface="+mn-ea"/>
                <a:cs typeface="+mn-cs"/>
              </a:rPr>
              <a:t>Mental Health and Wellness Portal</a:t>
            </a:r>
            <a:br>
              <a:rPr kumimoji="0" lang="en-US" sz="2800" b="0" i="0" u="none" strike="noStrike" kern="1200" cap="none" spc="0" normalizeH="0" baseline="0" noProof="0" dirty="0">
                <a:ln>
                  <a:noFill/>
                </a:ln>
                <a:solidFill>
                  <a:prstClr val="black"/>
                </a:solidFill>
                <a:effectLst/>
                <a:uLnTx/>
                <a:uFillTx/>
                <a:latin typeface="+mn-lt"/>
                <a:ea typeface="+mn-ea"/>
                <a:cs typeface="+mn-cs"/>
              </a:rPr>
            </a:br>
            <a:r>
              <a:rPr kumimoji="0" lang="en-US" sz="2800" b="0" i="0" u="none" strike="noStrike" kern="1200" cap="none" spc="0" normalizeH="0" baseline="0" noProof="0" dirty="0">
                <a:ln>
                  <a:noFill/>
                </a:ln>
                <a:solidFill>
                  <a:schemeClr val="accent1">
                    <a:lumMod val="75000"/>
                  </a:schemeClr>
                </a:solidFill>
                <a:effectLst/>
                <a:uLnTx/>
                <a:uFillTx/>
                <a:latin typeface="+mn-lt"/>
                <a:ea typeface="+mn-ea"/>
                <a:cs typeface="+mn-cs"/>
                <a:hlinkClick r:id="rId2">
                  <a:extLst>
                    <a:ext uri="{A12FA001-AC4F-418D-AE19-62706E023703}">
                      <ahyp:hlinkClr xmlns:ahyp="http://schemas.microsoft.com/office/drawing/2018/hyperlinkcolor" val="tx"/>
                    </a:ext>
                  </a:extLst>
                </a:hlinkClick>
              </a:rPr>
              <a:t>www.stjohns.k12.fl.us/mental-health</a:t>
            </a:r>
            <a:br>
              <a:rPr kumimoji="0" lang="en-US" sz="2800" b="0" i="0" u="none" strike="noStrike" kern="1200" cap="none" spc="0" normalizeH="0" baseline="0" noProof="0" dirty="0">
                <a:ln>
                  <a:noFill/>
                </a:ln>
                <a:solidFill>
                  <a:srgbClr val="052F61">
                    <a:lumMod val="20000"/>
                    <a:lumOff val="80000"/>
                  </a:srgbClr>
                </a:solidFill>
                <a:effectLst/>
                <a:uLnTx/>
                <a:uFillTx/>
                <a:latin typeface="Century Gothic" panose="020B0502020202020204"/>
                <a:ea typeface="+mn-ea"/>
                <a:cs typeface="+mn-cs"/>
              </a:rPr>
            </a:br>
            <a:endParaRPr lang="en-US" dirty="0">
              <a:latin typeface="Bahnschrift SemiBold" panose="020B0502040204020203" pitchFamily="34" charset="0"/>
            </a:endParaRPr>
          </a:p>
        </p:txBody>
      </p:sp>
      <p:sp>
        <p:nvSpPr>
          <p:cNvPr id="2" name="TextBox 1">
            <a:extLst>
              <a:ext uri="{FF2B5EF4-FFF2-40B4-BE49-F238E27FC236}">
                <a16:creationId xmlns:a16="http://schemas.microsoft.com/office/drawing/2014/main" id="{F4845F26-72AC-61CF-52BA-6CD694B83939}"/>
              </a:ext>
            </a:extLst>
          </p:cNvPr>
          <p:cNvSpPr txBox="1"/>
          <p:nvPr/>
        </p:nvSpPr>
        <p:spPr>
          <a:xfrm>
            <a:off x="11701347" y="0"/>
            <a:ext cx="490653" cy="369332"/>
          </a:xfrm>
          <a:prstGeom prst="rect">
            <a:avLst/>
          </a:prstGeom>
          <a:solidFill>
            <a:srgbClr val="B9D9FD"/>
          </a:solidFill>
        </p:spPr>
        <p:txBody>
          <a:bodyPr wrap="square" rtlCol="0">
            <a:spAutoFit/>
          </a:bodyPr>
          <a:lstStyle/>
          <a:p>
            <a:r>
              <a:rPr lang="en-US" dirty="0"/>
              <a:t>Jan</a:t>
            </a:r>
          </a:p>
        </p:txBody>
      </p:sp>
    </p:spTree>
    <p:extLst>
      <p:ext uri="{BB962C8B-B14F-4D97-AF65-F5344CB8AC3E}">
        <p14:creationId xmlns:p14="http://schemas.microsoft.com/office/powerpoint/2010/main" val="38837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Betty griffin center’s Programs &amp; Services:</a:t>
            </a:r>
          </a:p>
        </p:txBody>
      </p:sp>
      <p:sp>
        <p:nvSpPr>
          <p:cNvPr id="3" name="Content Placeholder 2"/>
          <p:cNvSpPr>
            <a:spLocks noGrp="1"/>
          </p:cNvSpPr>
          <p:nvPr>
            <p:ph idx="1"/>
          </p:nvPr>
        </p:nvSpPr>
        <p:spPr>
          <a:xfrm>
            <a:off x="581192" y="2108718"/>
            <a:ext cx="11029615" cy="4348065"/>
          </a:xfrm>
        </p:spPr>
        <p:txBody>
          <a:bodyPr>
            <a:normAutofit/>
          </a:bodyPr>
          <a:lstStyle/>
          <a:p>
            <a:r>
              <a:rPr lang="en-US" sz="1500" b="1" dirty="0"/>
              <a:t>CONFIDENTIAL COUNSELING</a:t>
            </a:r>
          </a:p>
          <a:p>
            <a:pPr marL="0" indent="0">
              <a:buNone/>
            </a:pPr>
            <a:r>
              <a:rPr lang="en-US" sz="1500" dirty="0"/>
              <a:t> 	Licensed therapists provide free, empowerment-based, trauma-informed counseling services to survivors of  domestic and sexual  	abuse and their families</a:t>
            </a:r>
            <a:br>
              <a:rPr lang="en-US" sz="1500" dirty="0"/>
            </a:br>
            <a:endParaRPr lang="en-US" sz="1500" dirty="0"/>
          </a:p>
          <a:p>
            <a:r>
              <a:rPr lang="en-US" sz="1500" b="1" dirty="0"/>
              <a:t>PEACE CLUB</a:t>
            </a:r>
          </a:p>
          <a:p>
            <a:pPr marL="0" indent="0">
              <a:buNone/>
            </a:pPr>
            <a:r>
              <a:rPr lang="en-US" sz="1500" dirty="0"/>
              <a:t> 	Teaches children ages 3-17 to identify abuse, build self-esteem, resolve conflicts peacefully, develop and use a safety plan if necessary  	and to break the silence about violence at home. </a:t>
            </a:r>
            <a:br>
              <a:rPr lang="en-US" sz="1500" dirty="0"/>
            </a:br>
            <a:endParaRPr lang="en-US" sz="1500" dirty="0"/>
          </a:p>
          <a:p>
            <a:r>
              <a:rPr lang="en-US" sz="1500" b="1" dirty="0"/>
              <a:t>TRANSITIONAL HOUSING</a:t>
            </a:r>
          </a:p>
          <a:p>
            <a:pPr marL="0" indent="0">
              <a:spcBef>
                <a:spcPts val="0"/>
              </a:spcBef>
              <a:spcAft>
                <a:spcPts val="0"/>
              </a:spcAft>
              <a:buNone/>
            </a:pPr>
            <a:r>
              <a:rPr lang="en-US" sz="1500" dirty="0"/>
              <a:t> 	Empowerment-based, safe and secure living environment that is for domestic and sexual abuse survivors and their children who need</a:t>
            </a:r>
          </a:p>
          <a:p>
            <a:pPr marL="0" indent="0">
              <a:spcBef>
                <a:spcPts val="0"/>
              </a:spcBef>
              <a:spcAft>
                <a:spcPts val="0"/>
              </a:spcAft>
              <a:buNone/>
            </a:pPr>
            <a:r>
              <a:rPr lang="en-US" sz="1500" dirty="0"/>
              <a:t>         continued support after their emergency shelter stay.</a:t>
            </a:r>
            <a:br>
              <a:rPr lang="en-US" sz="1500" dirty="0"/>
            </a:br>
            <a:endParaRPr lang="en-US" sz="1500" dirty="0"/>
          </a:p>
          <a:p>
            <a:r>
              <a:rPr lang="en-US" sz="1500" b="1" dirty="0"/>
              <a:t>SUPPORT GROUPS</a:t>
            </a:r>
          </a:p>
          <a:p>
            <a:pPr marL="0" indent="0">
              <a:buNone/>
            </a:pPr>
            <a:r>
              <a:rPr lang="en-US" sz="1500" dirty="0"/>
              <a:t> 	Strength-based support groups provide a confidential safe place to share experiences and find strategies for coping.</a:t>
            </a:r>
          </a:p>
          <a:p>
            <a:endParaRPr lang="en-US" dirty="0"/>
          </a:p>
        </p:txBody>
      </p:sp>
      <p:pic>
        <p:nvPicPr>
          <p:cNvPr id="4" name="Picture 3"/>
          <p:cNvPicPr>
            <a:picLocks noChangeAspect="1"/>
          </p:cNvPicPr>
          <p:nvPr/>
        </p:nvPicPr>
        <p:blipFill>
          <a:blip r:embed="rId3"/>
          <a:stretch>
            <a:fillRect/>
          </a:stretch>
        </p:blipFill>
        <p:spPr>
          <a:xfrm>
            <a:off x="11181221" y="5899060"/>
            <a:ext cx="859172" cy="823473"/>
          </a:xfrm>
          <a:prstGeom prst="rect">
            <a:avLst/>
          </a:prstGeom>
        </p:spPr>
      </p:pic>
      <p:sp>
        <p:nvSpPr>
          <p:cNvPr id="6" name="TextBox 5">
            <a:extLst>
              <a:ext uri="{FF2B5EF4-FFF2-40B4-BE49-F238E27FC236}">
                <a16:creationId xmlns:a16="http://schemas.microsoft.com/office/drawing/2014/main" id="{14CB9316-F64B-1B11-8740-2936FAD0F69D}"/>
              </a:ext>
            </a:extLst>
          </p:cNvPr>
          <p:cNvSpPr txBox="1"/>
          <p:nvPr/>
        </p:nvSpPr>
        <p:spPr>
          <a:xfrm>
            <a:off x="10767433" y="0"/>
            <a:ext cx="1424567" cy="36933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Laura</a:t>
            </a:r>
          </a:p>
        </p:txBody>
      </p:sp>
    </p:spTree>
    <p:extLst>
      <p:ext uri="{BB962C8B-B14F-4D97-AF65-F5344CB8AC3E}">
        <p14:creationId xmlns:p14="http://schemas.microsoft.com/office/powerpoint/2010/main" val="3265170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Betty griffin center’s Programs &amp; Services:</a:t>
            </a:r>
          </a:p>
        </p:txBody>
      </p:sp>
      <p:sp>
        <p:nvSpPr>
          <p:cNvPr id="3" name="Content Placeholder 2"/>
          <p:cNvSpPr>
            <a:spLocks noGrp="1"/>
          </p:cNvSpPr>
          <p:nvPr>
            <p:ph idx="1"/>
          </p:nvPr>
        </p:nvSpPr>
        <p:spPr>
          <a:xfrm>
            <a:off x="581192" y="2180496"/>
            <a:ext cx="11029615" cy="4332271"/>
          </a:xfrm>
        </p:spPr>
        <p:txBody>
          <a:bodyPr>
            <a:noAutofit/>
          </a:bodyPr>
          <a:lstStyle/>
          <a:p>
            <a:r>
              <a:rPr lang="en-US" sz="1500" b="1" dirty="0"/>
              <a:t>COURT ADVOCACY</a:t>
            </a:r>
          </a:p>
          <a:p>
            <a:pPr marL="0" indent="0">
              <a:buNone/>
            </a:pPr>
            <a:r>
              <a:rPr lang="en-US" sz="1400" dirty="0"/>
              <a:t> 	Staff and volunteers are available to assist with applying for an Injunction for Protection, court appearance, personal advocacy, domestic  	violence and sexual assault advocacy and referrals.</a:t>
            </a:r>
          </a:p>
          <a:p>
            <a:pPr marL="0" indent="0">
              <a:buNone/>
            </a:pPr>
            <a:endParaRPr lang="en-US" sz="1400" dirty="0"/>
          </a:p>
          <a:p>
            <a:r>
              <a:rPr lang="en-US" sz="1500" b="1" dirty="0"/>
              <a:t>COMMUNITY/ PROFESSIONAL EDUCATION</a:t>
            </a:r>
          </a:p>
          <a:p>
            <a:pPr marL="0" indent="0">
              <a:buNone/>
            </a:pPr>
            <a:r>
              <a:rPr lang="en-US" sz="1400" dirty="0"/>
              <a:t> 	 We offer professional trainings in the community and schools on prevention and the dynamics of domestic and sexual abuse.</a:t>
            </a:r>
          </a:p>
          <a:p>
            <a:pPr marL="306000" marR="0" lvl="0" indent="-306000" algn="l" defTabSz="457200" rtl="0" eaLnBrk="1" fontAlgn="auto" latinLnBrk="0" hangingPunct="1">
              <a:lnSpc>
                <a:spcPct val="100000"/>
              </a:lnSpc>
              <a:spcBef>
                <a:spcPct val="20000"/>
              </a:spcBef>
              <a:spcAft>
                <a:spcPts val="600"/>
              </a:spcAft>
              <a:buClr>
                <a:srgbClr val="8784C7"/>
              </a:buClr>
              <a:buSzPct val="92000"/>
              <a:buFont typeface="Wingdings 2" panose="05020102010507070707" pitchFamily="18" charset="2"/>
              <a:buChar char=""/>
              <a:tabLst/>
              <a:defRPr/>
            </a:pPr>
            <a:endParaRPr kumimoji="0" lang="en-US" sz="1400" b="1" i="0" u="none" strike="noStrike" kern="1200" cap="none" spc="0" normalizeH="0" baseline="0" noProof="0" dirty="0">
              <a:ln>
                <a:noFill/>
              </a:ln>
              <a:solidFill>
                <a:srgbClr val="373545"/>
              </a:solidFill>
              <a:effectLst/>
              <a:uLnTx/>
              <a:uFillTx/>
              <a:latin typeface="Gill Sans MT" panose="020B0502020104020203"/>
              <a:ea typeface="+mn-ea"/>
              <a:cs typeface="+mn-cs"/>
            </a:endParaRPr>
          </a:p>
          <a:p>
            <a:pPr marL="306000" marR="0" lvl="0" indent="-306000" algn="l" defTabSz="457200" rtl="0" eaLnBrk="1" fontAlgn="auto" latinLnBrk="0" hangingPunct="1">
              <a:lnSpc>
                <a:spcPct val="100000"/>
              </a:lnSpc>
              <a:spcBef>
                <a:spcPct val="20000"/>
              </a:spcBef>
              <a:spcAft>
                <a:spcPts val="600"/>
              </a:spcAft>
              <a:buClr>
                <a:srgbClr val="8784C7"/>
              </a:buClr>
              <a:buSzPct val="92000"/>
              <a:buFont typeface="Wingdings 2" panose="05020102010507070707" pitchFamily="18" charset="2"/>
              <a:buChar char=""/>
              <a:tabLst/>
              <a:defRPr/>
            </a:pPr>
            <a:r>
              <a:rPr kumimoji="0" lang="en-US" sz="1500" b="1" i="0" u="none" strike="noStrike" kern="1200" cap="none" spc="0" normalizeH="0" baseline="0" noProof="0" dirty="0">
                <a:ln>
                  <a:noFill/>
                </a:ln>
                <a:solidFill>
                  <a:srgbClr val="373545"/>
                </a:solidFill>
                <a:effectLst/>
                <a:uLnTx/>
                <a:uFillTx/>
                <a:latin typeface="Gill Sans MT" panose="020B0502020104020203"/>
                <a:ea typeface="+mn-ea"/>
                <a:cs typeface="+mn-cs"/>
              </a:rPr>
              <a:t>LEGAL ASSISTANCE</a:t>
            </a:r>
          </a:p>
          <a:p>
            <a:pPr marL="0" marR="0" lvl="0" indent="0" algn="l" defTabSz="457200" rtl="0" eaLnBrk="1" fontAlgn="auto" latinLnBrk="0" hangingPunct="1">
              <a:lnSpc>
                <a:spcPct val="100000"/>
              </a:lnSpc>
              <a:spcBef>
                <a:spcPct val="20000"/>
              </a:spcBef>
              <a:spcAft>
                <a:spcPts val="600"/>
              </a:spcAft>
              <a:buClr>
                <a:srgbClr val="8784C7"/>
              </a:buClr>
              <a:buSzPct val="92000"/>
              <a:buFont typeface="Wingdings 2" panose="05020102010507070707" pitchFamily="18" charset="2"/>
              <a:buNone/>
              <a:tabLst/>
              <a:defRPr/>
            </a:pPr>
            <a:r>
              <a:rPr kumimoji="0" lang="en-US" sz="1400" b="0" i="0" u="none" strike="noStrike" kern="1200" cap="none" spc="0" normalizeH="0" baseline="0" noProof="0" dirty="0">
                <a:ln>
                  <a:noFill/>
                </a:ln>
                <a:solidFill>
                  <a:srgbClr val="373545"/>
                </a:solidFill>
                <a:effectLst/>
                <a:uLnTx/>
                <a:uFillTx/>
                <a:latin typeface="Gill Sans MT" panose="020B0502020104020203"/>
                <a:ea typeface="+mn-ea"/>
                <a:cs typeface="+mn-cs"/>
              </a:rPr>
              <a:t> 	Referrals to a Betty Griffin Center attorney are made on a case-by-case basis for legal representation through the injunction process.</a:t>
            </a:r>
          </a:p>
          <a:p>
            <a:endParaRPr lang="en-US" sz="1500" b="1" dirty="0"/>
          </a:p>
          <a:p>
            <a:r>
              <a:rPr lang="en-US" sz="1500" b="1" dirty="0"/>
              <a:t>THRIFT STORES</a:t>
            </a:r>
          </a:p>
          <a:p>
            <a:pPr marL="0" indent="0">
              <a:buNone/>
            </a:pPr>
            <a:r>
              <a:rPr lang="en-US" sz="1400" dirty="0"/>
              <a:t> 	By shopping at and/or donating to the thrift stores, you directly support the program and services while providing survivors the  	opportunity to shop, using gift certificates for the items needed to rebuild their lives.</a:t>
            </a:r>
          </a:p>
          <a:p>
            <a:pPr marL="0" indent="0">
              <a:buNone/>
            </a:pPr>
            <a:endParaRPr lang="en-US" sz="1400" dirty="0"/>
          </a:p>
          <a:p>
            <a:endParaRPr lang="en-US" sz="1500" dirty="0"/>
          </a:p>
        </p:txBody>
      </p:sp>
      <p:pic>
        <p:nvPicPr>
          <p:cNvPr id="4" name="Picture 3"/>
          <p:cNvPicPr>
            <a:picLocks noChangeAspect="1"/>
          </p:cNvPicPr>
          <p:nvPr/>
        </p:nvPicPr>
        <p:blipFill>
          <a:blip r:embed="rId3"/>
          <a:stretch>
            <a:fillRect/>
          </a:stretch>
        </p:blipFill>
        <p:spPr>
          <a:xfrm>
            <a:off x="11181221" y="5899060"/>
            <a:ext cx="859172" cy="823473"/>
          </a:xfrm>
          <a:prstGeom prst="rect">
            <a:avLst/>
          </a:prstGeom>
        </p:spPr>
      </p:pic>
      <p:sp>
        <p:nvSpPr>
          <p:cNvPr id="6" name="TextBox 5">
            <a:extLst>
              <a:ext uri="{FF2B5EF4-FFF2-40B4-BE49-F238E27FC236}">
                <a16:creationId xmlns:a16="http://schemas.microsoft.com/office/drawing/2014/main" id="{0D56D07D-64DA-FDF1-F9CC-ADA107832AB4}"/>
              </a:ext>
            </a:extLst>
          </p:cNvPr>
          <p:cNvSpPr txBox="1"/>
          <p:nvPr/>
        </p:nvSpPr>
        <p:spPr>
          <a:xfrm>
            <a:off x="10753491" y="0"/>
            <a:ext cx="1438509" cy="369332"/>
          </a:xfrm>
          <a:prstGeom prst="rect">
            <a:avLst/>
          </a:prstGeom>
          <a:noFill/>
        </p:spPr>
        <p:txBody>
          <a:bodyPr wrap="square">
            <a:spAutoFit/>
          </a:bodyPr>
          <a:lstStyle/>
          <a:p>
            <a:pPr algn="r"/>
            <a:r>
              <a:rPr lang="en-US" dirty="0">
                <a:latin typeface="Calibri" panose="020F0502020204030204" pitchFamily="34" charset="0"/>
                <a:cs typeface="Calibri" panose="020F0502020204030204" pitchFamily="34" charset="0"/>
              </a:rPr>
              <a:t> Laura</a:t>
            </a:r>
          </a:p>
        </p:txBody>
      </p:sp>
    </p:spTree>
    <p:extLst>
      <p:ext uri="{BB962C8B-B14F-4D97-AF65-F5344CB8AC3E}">
        <p14:creationId xmlns:p14="http://schemas.microsoft.com/office/powerpoint/2010/main" val="1276424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584" y="1156996"/>
            <a:ext cx="7765040" cy="694636"/>
          </a:xfrm>
        </p:spPr>
        <p:txBody>
          <a:bodyPr>
            <a:noAutofit/>
          </a:bodyPr>
          <a:lstStyle/>
          <a:p>
            <a:r>
              <a:rPr lang="en-US" sz="2000" dirty="0">
                <a:solidFill>
                  <a:schemeClr val="tx1"/>
                </a:solidFill>
              </a:rPr>
              <a:t>If you or someone  you know has been abused, </a:t>
            </a:r>
            <a:br>
              <a:rPr lang="en-US" sz="2000" dirty="0">
                <a:solidFill>
                  <a:schemeClr val="tx1"/>
                </a:solidFill>
              </a:rPr>
            </a:br>
            <a:r>
              <a:rPr lang="en-US" sz="2000" dirty="0">
                <a:solidFill>
                  <a:schemeClr val="tx1"/>
                </a:solidFill>
              </a:rPr>
              <a:t>please call Betty Griffin Center’s 24-Hour Crisis Helpline.</a:t>
            </a:r>
          </a:p>
        </p:txBody>
      </p:sp>
      <p:sp>
        <p:nvSpPr>
          <p:cNvPr id="3" name="Subtitle 2"/>
          <p:cNvSpPr>
            <a:spLocks noGrp="1"/>
          </p:cNvSpPr>
          <p:nvPr>
            <p:ph type="subTitle" idx="1"/>
          </p:nvPr>
        </p:nvSpPr>
        <p:spPr>
          <a:xfrm>
            <a:off x="380584" y="1941685"/>
            <a:ext cx="4625288" cy="433767"/>
          </a:xfrm>
        </p:spPr>
        <p:txBody>
          <a:bodyPr>
            <a:noAutofit/>
          </a:bodyPr>
          <a:lstStyle/>
          <a:p>
            <a:r>
              <a:rPr lang="en-US" sz="5400" b="1" dirty="0">
                <a:solidFill>
                  <a:srgbClr val="009999"/>
                </a:solidFill>
              </a:rPr>
              <a:t>904-824-1555</a:t>
            </a:r>
          </a:p>
        </p:txBody>
      </p:sp>
      <p:sp>
        <p:nvSpPr>
          <p:cNvPr id="4" name="Title 1"/>
          <p:cNvSpPr txBox="1">
            <a:spLocks/>
          </p:cNvSpPr>
          <p:nvPr/>
        </p:nvSpPr>
        <p:spPr>
          <a:xfrm>
            <a:off x="783772" y="3429000"/>
            <a:ext cx="11056776" cy="2870718"/>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all" spc="0" normalizeH="0" baseline="0" noProof="0" dirty="0">
              <a:ln>
                <a:noFill/>
              </a:ln>
              <a:solidFill>
                <a:prstClr val="white"/>
              </a:solidFill>
              <a:effectLst/>
              <a:uLnTx/>
              <a:uFillTx/>
              <a:latin typeface="Gill Sans MT" panose="020B0502020104020203"/>
              <a:ea typeface="+mj-ea"/>
              <a:cs typeface="+mj-cs"/>
            </a:endParaRPr>
          </a:p>
        </p:txBody>
      </p:sp>
      <p:pic>
        <p:nvPicPr>
          <p:cNvPr id="5" name="Picture 4"/>
          <p:cNvPicPr>
            <a:picLocks noChangeAspect="1"/>
          </p:cNvPicPr>
          <p:nvPr/>
        </p:nvPicPr>
        <p:blipFill rotWithShape="1">
          <a:blip r:embed="rId3"/>
          <a:srcRect l="21509" r="20625" b="44909"/>
          <a:stretch/>
        </p:blipFill>
        <p:spPr>
          <a:xfrm>
            <a:off x="10052945" y="1743836"/>
            <a:ext cx="1787602" cy="1315083"/>
          </a:xfrm>
          <a:prstGeom prst="rect">
            <a:avLst/>
          </a:prstGeom>
        </p:spPr>
      </p:pic>
      <p:sp>
        <p:nvSpPr>
          <p:cNvPr id="6" name="Rectangle 5"/>
          <p:cNvSpPr/>
          <p:nvPr/>
        </p:nvSpPr>
        <p:spPr>
          <a:xfrm>
            <a:off x="783771" y="3260581"/>
            <a:ext cx="10914586" cy="30777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panose="020B0502020104020203"/>
                <a:ea typeface="+mn-ea"/>
                <a:cs typeface="+mn-cs"/>
              </a:rPr>
              <a:t>Outreach Administrative Office                                                      Social Media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2450 Old Moultrie Rd, Suite 202                                              </a:t>
            </a:r>
            <a:b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St. Augustine, FL 32086</a:t>
            </a:r>
            <a:b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904.808.8544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Gill Sans MT" panose="020B050202010402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panose="020B0502020104020203"/>
                <a:ea typeface="+mn-ea"/>
                <a:cs typeface="+mn-cs"/>
              </a:rPr>
              <a:t> </a:t>
            </a:r>
            <a:r>
              <a:rPr kumimoji="0" lang="en-US" sz="1800" b="1" i="0" u="sng" strike="noStrike" kern="1200" cap="none" spc="0" normalizeH="0" baseline="0" noProof="0" dirty="0">
                <a:ln>
                  <a:noFill/>
                </a:ln>
                <a:solidFill>
                  <a:prstClr val="white"/>
                </a:solidFill>
                <a:effectLst/>
                <a:uLnTx/>
                <a:uFillTx/>
                <a:latin typeface="Gill Sans MT" panose="020B0502020104020203"/>
                <a:ea typeface="+mn-ea"/>
                <a:cs typeface="+mn-cs"/>
              </a:rPr>
              <a:t>Thrift </a:t>
            </a:r>
            <a:r>
              <a:rPr kumimoji="0" lang="en-US" sz="1800" b="1" i="0" u="sng" strike="noStrike" kern="1200" cap="none" spc="0" normalizeH="0" baseline="0" noProof="0" dirty="0" err="1">
                <a:ln>
                  <a:noFill/>
                </a:ln>
                <a:solidFill>
                  <a:prstClr val="white"/>
                </a:solidFill>
                <a:effectLst/>
                <a:uLnTx/>
                <a:uFillTx/>
                <a:latin typeface="Gill Sans MT" panose="020B0502020104020203"/>
                <a:ea typeface="+mn-ea"/>
                <a:cs typeface="+mn-cs"/>
              </a:rPr>
              <a:t>Shoppees</a:t>
            </a:r>
            <a:r>
              <a:rPr kumimoji="0" lang="en-US" sz="1800" b="1" i="0" u="sng" strike="noStrike" kern="1200" cap="none" spc="0" normalizeH="0" baseline="0" noProof="0" dirty="0">
                <a:ln>
                  <a:noFill/>
                </a:ln>
                <a:solidFill>
                  <a:prstClr val="white"/>
                </a:solidFill>
                <a:effectLst/>
                <a:uLnTx/>
                <a:uFillTx/>
                <a:latin typeface="Gill Sans MT" panose="020B0502020104020203"/>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panose="020B0502020104020203"/>
                <a:ea typeface="+mn-ea"/>
                <a:cs typeface="+mn-cs"/>
              </a:rPr>
              <a:t>Anastasia Square              </a:t>
            </a:r>
            <a:r>
              <a:rPr kumimoji="0" lang="en-US" sz="1800" b="1" i="0" u="none" strike="noStrike" kern="1200" cap="none" spc="0" normalizeH="0" baseline="0" noProof="0" dirty="0" err="1">
                <a:ln>
                  <a:noFill/>
                </a:ln>
                <a:solidFill>
                  <a:prstClr val="white"/>
                </a:solidFill>
                <a:effectLst/>
                <a:uLnTx/>
                <a:uFillTx/>
                <a:latin typeface="Gill Sans MT" panose="020B0502020104020203"/>
                <a:ea typeface="+mn-ea"/>
                <a:cs typeface="+mn-cs"/>
              </a:rPr>
              <a:t>Julington</a:t>
            </a:r>
            <a:r>
              <a:rPr kumimoji="0" lang="en-US" sz="1800" b="1" i="0" u="none" strike="noStrike" kern="1200" cap="none" spc="0" normalizeH="0" baseline="0" noProof="0" dirty="0">
                <a:ln>
                  <a:noFill/>
                </a:ln>
                <a:solidFill>
                  <a:prstClr val="white"/>
                </a:solidFill>
                <a:effectLst/>
                <a:uLnTx/>
                <a:uFillTx/>
                <a:latin typeface="Gill Sans MT" panose="020B0502020104020203"/>
                <a:ea typeface="+mn-ea"/>
                <a:cs typeface="+mn-cs"/>
              </a:rPr>
              <a:t> Square                    Website: www.BettyGriffinCenter.org</a:t>
            </a:r>
            <a:br>
              <a:rPr kumimoji="0" lang="en-US" sz="1800" b="0" i="1"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1961 A1A South                   445 SR 13                 </a:t>
            </a:r>
            <a:b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St. Augustine, FL 32080          Fruit Cove, FL 32259</a:t>
            </a:r>
            <a:br>
              <a:rPr kumimoji="0" lang="en-US" sz="1800" b="0" i="1"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rPr>
              <a:t>Furniture Pick up, please call 904.495.8216                                     </a:t>
            </a: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THANK YOU !</a:t>
            </a:r>
            <a:endParaRPr kumimoji="0" lang="en-US" sz="3200" b="0" i="1"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7" name="Group 6">
            <a:extLst>
              <a:ext uri="{FF2B5EF4-FFF2-40B4-BE49-F238E27FC236}">
                <a16:creationId xmlns:a16="http://schemas.microsoft.com/office/drawing/2014/main" id="{CF2FA510-697E-A766-A9DB-5C1C957C42E8}"/>
              </a:ext>
            </a:extLst>
          </p:cNvPr>
          <p:cNvGrpSpPr/>
          <p:nvPr/>
        </p:nvGrpSpPr>
        <p:grpSpPr>
          <a:xfrm>
            <a:off x="6393904" y="3707296"/>
            <a:ext cx="4273879" cy="1003852"/>
            <a:chOff x="6615404" y="5332193"/>
            <a:chExt cx="4273879" cy="894646"/>
          </a:xfrm>
        </p:grpSpPr>
        <p:pic>
          <p:nvPicPr>
            <p:cNvPr id="8" name="Picture 7">
              <a:extLst>
                <a:ext uri="{FF2B5EF4-FFF2-40B4-BE49-F238E27FC236}">
                  <a16:creationId xmlns:a16="http://schemas.microsoft.com/office/drawing/2014/main" id="{AD01EC35-F67E-525B-D070-E058A00C5789}"/>
                </a:ext>
              </a:extLst>
            </p:cNvPr>
            <p:cNvPicPr>
              <a:picLocks noChangeAspect="1"/>
            </p:cNvPicPr>
            <p:nvPr/>
          </p:nvPicPr>
          <p:blipFill rotWithShape="1">
            <a:blip r:embed="rId4"/>
            <a:srcRect b="70894"/>
            <a:stretch/>
          </p:blipFill>
          <p:spPr>
            <a:xfrm>
              <a:off x="6615404" y="5332193"/>
              <a:ext cx="3586114" cy="894646"/>
            </a:xfrm>
            <a:prstGeom prst="rect">
              <a:avLst/>
            </a:prstGeom>
          </p:spPr>
        </p:pic>
        <p:pic>
          <p:nvPicPr>
            <p:cNvPr id="9" name="Picture 8">
              <a:extLst>
                <a:ext uri="{FF2B5EF4-FFF2-40B4-BE49-F238E27FC236}">
                  <a16:creationId xmlns:a16="http://schemas.microsoft.com/office/drawing/2014/main" id="{970C14F2-B0E6-ED62-E9A1-18CF87785F8E}"/>
                </a:ext>
              </a:extLst>
            </p:cNvPr>
            <p:cNvPicPr>
              <a:picLocks noChangeAspect="1"/>
            </p:cNvPicPr>
            <p:nvPr/>
          </p:nvPicPr>
          <p:blipFill rotWithShape="1">
            <a:blip r:embed="rId4"/>
            <a:srcRect l="53385" t="38904" r="28855" b="38044"/>
            <a:stretch/>
          </p:blipFill>
          <p:spPr>
            <a:xfrm>
              <a:off x="10248173" y="5467365"/>
              <a:ext cx="641110" cy="713270"/>
            </a:xfrm>
            <a:prstGeom prst="rect">
              <a:avLst/>
            </a:prstGeom>
          </p:spPr>
        </p:pic>
      </p:grpSp>
      <p:sp>
        <p:nvSpPr>
          <p:cNvPr id="11" name="TextBox 10">
            <a:extLst>
              <a:ext uri="{FF2B5EF4-FFF2-40B4-BE49-F238E27FC236}">
                <a16:creationId xmlns:a16="http://schemas.microsoft.com/office/drawing/2014/main" id="{221B1730-2715-C410-78D4-2A3BBE31F225}"/>
              </a:ext>
            </a:extLst>
          </p:cNvPr>
          <p:cNvSpPr txBox="1"/>
          <p:nvPr/>
        </p:nvSpPr>
        <p:spPr>
          <a:xfrm>
            <a:off x="10778584" y="0"/>
            <a:ext cx="1413416" cy="369332"/>
          </a:xfrm>
          <a:prstGeom prst="rect">
            <a:avLst/>
          </a:prstGeom>
          <a:noFill/>
        </p:spPr>
        <p:txBody>
          <a:bodyPr wrap="square">
            <a:spAutoFit/>
          </a:bodyPr>
          <a:lstStyle/>
          <a:p>
            <a:pPr algn="r"/>
            <a:r>
              <a:rPr lang="en-US" dirty="0">
                <a:latin typeface="Calibri" panose="020F0502020204030204" pitchFamily="34" charset="0"/>
                <a:cs typeface="Calibri" panose="020F0502020204030204" pitchFamily="34" charset="0"/>
              </a:rPr>
              <a:t>Laura</a:t>
            </a:r>
          </a:p>
        </p:txBody>
      </p:sp>
    </p:spTree>
    <p:extLst>
      <p:ext uri="{BB962C8B-B14F-4D97-AF65-F5344CB8AC3E}">
        <p14:creationId xmlns:p14="http://schemas.microsoft.com/office/powerpoint/2010/main" val="466100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5528" y="5469335"/>
            <a:ext cx="9144000" cy="1026622"/>
          </a:xfrm>
        </p:spPr>
        <p:txBody>
          <a:bodyPr>
            <a:normAutofit fontScale="92500" lnSpcReduction="20000"/>
          </a:bodyPr>
          <a:lstStyle/>
          <a:p>
            <a:pPr algn="l"/>
            <a:endParaRPr lang="en-US" dirty="0"/>
          </a:p>
          <a:p>
            <a:pPr algn="l"/>
            <a:r>
              <a:rPr lang="en-US" sz="5400" dirty="0"/>
              <a:t>We Are Defenders of Potential!</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62622"/>
          <a:stretch/>
        </p:blipFill>
        <p:spPr>
          <a:xfrm>
            <a:off x="378538" y="379269"/>
            <a:ext cx="3537320" cy="4949189"/>
          </a:xfrm>
          <a:prstGeom prst="rect">
            <a:avLst/>
          </a:prstGeom>
        </p:spPr>
      </p:pic>
      <p:pic>
        <p:nvPicPr>
          <p:cNvPr id="1030" name="Picture 6" descr="CMYK_Alternate-43.eps"/>
          <p:cNvPicPr>
            <a:picLocks noChangeAspect="1" noChangeArrowheads="1"/>
          </p:cNvPicPr>
          <p:nvPr/>
        </p:nvPicPr>
        <p:blipFill rotWithShape="1">
          <a:blip r:embed="rId4">
            <a:extLst>
              <a:ext uri="{28A0092B-C50C-407E-A947-70E740481C1C}">
                <a14:useLocalDpi xmlns:a14="http://schemas.microsoft.com/office/drawing/2010/main" val="0"/>
              </a:ext>
            </a:extLst>
          </a:blip>
          <a:srcRect l="15566"/>
          <a:stretch/>
        </p:blipFill>
        <p:spPr bwMode="auto">
          <a:xfrm>
            <a:off x="4051999" y="2989847"/>
            <a:ext cx="8140002" cy="1989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 b="66871"/>
          <a:stretch/>
        </p:blipFill>
        <p:spPr>
          <a:xfrm rot="16200000">
            <a:off x="9849998" y="4643968"/>
            <a:ext cx="2406472" cy="2277533"/>
          </a:xfrm>
          <a:prstGeom prst="rect">
            <a:avLst/>
          </a:prstGeom>
        </p:spPr>
      </p:pic>
      <p:sp>
        <p:nvSpPr>
          <p:cNvPr id="2" name="TextBox 1">
            <a:extLst>
              <a:ext uri="{FF2B5EF4-FFF2-40B4-BE49-F238E27FC236}">
                <a16:creationId xmlns:a16="http://schemas.microsoft.com/office/drawing/2014/main" id="{587E33A1-E57E-9772-E774-21F979B974CF}"/>
              </a:ext>
            </a:extLst>
          </p:cNvPr>
          <p:cNvSpPr txBox="1"/>
          <p:nvPr/>
        </p:nvSpPr>
        <p:spPr>
          <a:xfrm>
            <a:off x="10559601" y="32239"/>
            <a:ext cx="1632399" cy="369332"/>
          </a:xfrm>
          <a:prstGeom prst="rect">
            <a:avLst/>
          </a:prstGeom>
          <a:noFill/>
        </p:spPr>
        <p:txBody>
          <a:bodyPr wrap="square" rtlCol="0">
            <a:spAutoFit/>
          </a:bodyPr>
          <a:lstStyle/>
          <a:p>
            <a:pPr algn="r"/>
            <a:r>
              <a:rPr lang="en-US" dirty="0"/>
              <a:t>Melissa</a:t>
            </a:r>
          </a:p>
        </p:txBody>
      </p:sp>
    </p:spTree>
    <p:extLst>
      <p:ext uri="{BB962C8B-B14F-4D97-AF65-F5344CB8AC3E}">
        <p14:creationId xmlns:p14="http://schemas.microsoft.com/office/powerpoint/2010/main" val="330886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g Brother Dave and Little Brother Sean - WEDD3439.jpg"/>
          <p:cNvPicPr>
            <a:picLocks noChangeAspect="1" noChangeArrowheads="1"/>
          </p:cNvPicPr>
          <p:nvPr/>
        </p:nvPicPr>
        <p:blipFill rotWithShape="1">
          <a:blip r:embed="rId3">
            <a:duotone>
              <a:prstClr val="black"/>
              <a:schemeClr val="accent3">
                <a:tint val="45000"/>
                <a:satMod val="400000"/>
              </a:schemeClr>
            </a:duotone>
            <a:extLst>
              <a:ext uri="{28A0092B-C50C-407E-A947-70E740481C1C}">
                <a14:useLocalDpi xmlns:a14="http://schemas.microsoft.com/office/drawing/2010/main" val="0"/>
              </a:ext>
            </a:extLst>
          </a:blip>
          <a:srcRect l="19394" r="14296"/>
          <a:stretch/>
        </p:blipFill>
        <p:spPr bwMode="auto">
          <a:xfrm>
            <a:off x="-2" y="0"/>
            <a:ext cx="6832601" cy="68661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88835" y="660971"/>
            <a:ext cx="6665843" cy="6063198"/>
          </a:xfrm>
          <a:prstGeom prst="rect">
            <a:avLst/>
          </a:prstGeom>
          <a:solidFill>
            <a:schemeClr val="bg1">
              <a:lumMod val="75000"/>
              <a:lumOff val="25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all"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00B050"/>
                </a:solidFill>
                <a:effectLst/>
                <a:uLnTx/>
                <a:uFillTx/>
                <a:latin typeface="Calibri" panose="020F0502020204030204"/>
                <a:ea typeface="+mn-ea"/>
                <a:cs typeface="+mn-cs"/>
              </a:rPr>
              <a:t>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All youth achieve their full potential.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all" spc="0" normalizeH="0" baseline="0" noProof="0" dirty="0">
              <a:ln>
                <a:noFill/>
              </a:ln>
              <a:solidFill>
                <a:srgbClr val="00B05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00B050"/>
                </a:solidFill>
                <a:effectLst/>
                <a:uLnTx/>
                <a:uFillTx/>
                <a:latin typeface="Calibri" panose="020F0502020204030204"/>
                <a:ea typeface="+mn-ea"/>
                <a:cs typeface="+mn-cs"/>
              </a:rPr>
              <a:t>MISSION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Create and support one-to-one mentoring relationships that ignite the power and promise of youth.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00B050"/>
                </a:solidFill>
                <a:effectLst/>
                <a:uLnTx/>
                <a:uFillTx/>
                <a:latin typeface="Calibri" panose="020F0502020204030204"/>
                <a:ea typeface="+mn-ea"/>
                <a:cs typeface="+mn-cs"/>
              </a:rPr>
              <a:t>OUR PROGRAMS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Site Based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Matches meet for up to 1 hour per week at the child’s school or after school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Community Based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Matches meet 2-3 times per month out in the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Your child’s safety is important to us!  All volunteers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go through an interview and background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screening which includes FBI fingerprinting.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66871"/>
          <a:stretch/>
        </p:blipFill>
        <p:spPr>
          <a:xfrm rot="16200000">
            <a:off x="9849998" y="4643968"/>
            <a:ext cx="2406472" cy="227753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644" y="-178461"/>
            <a:ext cx="2798695" cy="2798695"/>
          </a:xfrm>
          <a:prstGeom prst="rect">
            <a:avLst/>
          </a:prstGeom>
        </p:spPr>
      </p:pic>
      <p:sp>
        <p:nvSpPr>
          <p:cNvPr id="4" name="TextBox 3">
            <a:extLst>
              <a:ext uri="{FF2B5EF4-FFF2-40B4-BE49-F238E27FC236}">
                <a16:creationId xmlns:a16="http://schemas.microsoft.com/office/drawing/2014/main" id="{C82D5560-3C27-D6BA-63D0-D1A4F7D8A26A}"/>
              </a:ext>
            </a:extLst>
          </p:cNvPr>
          <p:cNvSpPr txBox="1"/>
          <p:nvPr/>
        </p:nvSpPr>
        <p:spPr>
          <a:xfrm>
            <a:off x="11199542" y="29837"/>
            <a:ext cx="992458" cy="369332"/>
          </a:xfrm>
          <a:prstGeom prst="rect">
            <a:avLst/>
          </a:prstGeom>
          <a:noFill/>
        </p:spPr>
        <p:txBody>
          <a:bodyPr wrap="square">
            <a:spAutoFit/>
          </a:bodyPr>
          <a:lstStyle/>
          <a:p>
            <a:pPr algn="r"/>
            <a:r>
              <a:rPr lang="en-US" dirty="0"/>
              <a:t>Melissa</a:t>
            </a:r>
          </a:p>
        </p:txBody>
      </p:sp>
    </p:spTree>
    <p:extLst>
      <p:ext uri="{BB962C8B-B14F-4D97-AF65-F5344CB8AC3E}">
        <p14:creationId xmlns:p14="http://schemas.microsoft.com/office/powerpoint/2010/main" val="4238035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grayscl/>
            <a:extLst>
              <a:ext uri="{28A0092B-C50C-407E-A947-70E740481C1C}">
                <a14:useLocalDpi xmlns:a14="http://schemas.microsoft.com/office/drawing/2010/main" val="0"/>
              </a:ext>
            </a:extLst>
          </a:blip>
          <a:srcRect l="14268" r="18736"/>
          <a:stretch/>
        </p:blipFill>
        <p:spPr>
          <a:xfrm>
            <a:off x="-1" y="0"/>
            <a:ext cx="6891867" cy="6858000"/>
          </a:xfrm>
          <a:prstGeom prst="rect">
            <a:avLst/>
          </a:prstGeom>
        </p:spPr>
      </p:pic>
      <p:sp>
        <p:nvSpPr>
          <p:cNvPr id="5" name="TextBox 4"/>
          <p:cNvSpPr txBox="1"/>
          <p:nvPr/>
        </p:nvSpPr>
        <p:spPr>
          <a:xfrm>
            <a:off x="5896848" y="708841"/>
            <a:ext cx="5461000" cy="3139321"/>
          </a:xfrm>
          <a:prstGeom prst="rect">
            <a:avLst/>
          </a:prstGeom>
          <a:solidFill>
            <a:schemeClr val="bg1">
              <a:lumMod val="75000"/>
              <a:lumOff val="25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00B050"/>
                </a:solidFill>
                <a:effectLst/>
                <a:uLnTx/>
                <a:uFillTx/>
                <a:latin typeface="Calibri" panose="020F0502020204030204"/>
                <a:ea typeface="+mn-ea"/>
                <a:cs typeface="+mn-cs"/>
              </a:rPr>
              <a:t>Our littles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We enroll youth ages 6-12 years old</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Reside in St. Johns County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Have need for additional support of a caring adult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66871"/>
          <a:stretch/>
        </p:blipFill>
        <p:spPr>
          <a:xfrm rot="16200000">
            <a:off x="9849998" y="4643968"/>
            <a:ext cx="2406472" cy="2277533"/>
          </a:xfrm>
          <a:prstGeom prst="rect">
            <a:avLst/>
          </a:prstGeom>
        </p:spPr>
      </p:pic>
      <p:sp>
        <p:nvSpPr>
          <p:cNvPr id="4" name="TextBox 3">
            <a:extLst>
              <a:ext uri="{FF2B5EF4-FFF2-40B4-BE49-F238E27FC236}">
                <a16:creationId xmlns:a16="http://schemas.microsoft.com/office/drawing/2014/main" id="{C7085197-6C44-8664-81C1-21E0D697234D}"/>
              </a:ext>
            </a:extLst>
          </p:cNvPr>
          <p:cNvSpPr txBox="1"/>
          <p:nvPr/>
        </p:nvSpPr>
        <p:spPr>
          <a:xfrm>
            <a:off x="11168877" y="0"/>
            <a:ext cx="1023123" cy="369332"/>
          </a:xfrm>
          <a:prstGeom prst="rect">
            <a:avLst/>
          </a:prstGeom>
          <a:noFill/>
        </p:spPr>
        <p:txBody>
          <a:bodyPr wrap="square">
            <a:spAutoFit/>
          </a:bodyPr>
          <a:lstStyle/>
          <a:p>
            <a:pPr algn="r"/>
            <a:r>
              <a:rPr lang="en-US" dirty="0"/>
              <a:t>Melissa</a:t>
            </a:r>
          </a:p>
        </p:txBody>
      </p:sp>
    </p:spTree>
    <p:extLst>
      <p:ext uri="{BB962C8B-B14F-4D97-AF65-F5344CB8AC3E}">
        <p14:creationId xmlns:p14="http://schemas.microsoft.com/office/powerpoint/2010/main" val="642594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r="7692"/>
          <a:stretch/>
        </p:blipFill>
        <p:spPr>
          <a:xfrm>
            <a:off x="-3318935" y="-479779"/>
            <a:ext cx="10160002" cy="7337779"/>
          </a:xfrm>
          <a:prstGeom prst="rect">
            <a:avLst/>
          </a:prstGeom>
        </p:spPr>
      </p:pic>
      <p:sp>
        <p:nvSpPr>
          <p:cNvPr id="5" name="TextBox 4"/>
          <p:cNvSpPr txBox="1"/>
          <p:nvPr/>
        </p:nvSpPr>
        <p:spPr>
          <a:xfrm>
            <a:off x="5393266" y="804333"/>
            <a:ext cx="5461000" cy="3693319"/>
          </a:xfrm>
          <a:prstGeom prst="rect">
            <a:avLst/>
          </a:prstGeom>
          <a:solidFill>
            <a:schemeClr val="bg1">
              <a:lumMod val="75000"/>
              <a:lumOff val="25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00B050"/>
                </a:solidFill>
                <a:effectLst/>
                <a:uLnTx/>
                <a:uFillTx/>
                <a:latin typeface="Calibri" panose="020F0502020204030204"/>
                <a:ea typeface="+mn-ea"/>
                <a:cs typeface="+mn-cs"/>
              </a:rPr>
              <a:t>Positive impacts of mentoring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Increases academic performance and social competency</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Prepares for post-secondary education to improve economic outcomes</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Reduces absenteeism and engaging in risky behavior (i.e. alcohol and drug use)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 b="66871"/>
          <a:stretch/>
        </p:blipFill>
        <p:spPr>
          <a:xfrm rot="16200000">
            <a:off x="9849998" y="4643968"/>
            <a:ext cx="2406472" cy="2277533"/>
          </a:xfrm>
          <a:prstGeom prst="rect">
            <a:avLst/>
          </a:prstGeom>
        </p:spPr>
      </p:pic>
      <p:sp>
        <p:nvSpPr>
          <p:cNvPr id="4" name="TextBox 3">
            <a:extLst>
              <a:ext uri="{FF2B5EF4-FFF2-40B4-BE49-F238E27FC236}">
                <a16:creationId xmlns:a16="http://schemas.microsoft.com/office/drawing/2014/main" id="{1D6C181F-86CD-DA56-A2B3-E8BF90DF6985}"/>
              </a:ext>
            </a:extLst>
          </p:cNvPr>
          <p:cNvSpPr txBox="1"/>
          <p:nvPr/>
        </p:nvSpPr>
        <p:spPr>
          <a:xfrm>
            <a:off x="11185603" y="0"/>
            <a:ext cx="1006397" cy="369332"/>
          </a:xfrm>
          <a:prstGeom prst="rect">
            <a:avLst/>
          </a:prstGeom>
          <a:noFill/>
        </p:spPr>
        <p:txBody>
          <a:bodyPr wrap="square">
            <a:spAutoFit/>
          </a:bodyPr>
          <a:lstStyle/>
          <a:p>
            <a:pPr algn="r"/>
            <a:r>
              <a:rPr lang="en-US" dirty="0"/>
              <a:t>Melissa</a:t>
            </a:r>
          </a:p>
        </p:txBody>
      </p:sp>
    </p:spTree>
    <p:extLst>
      <p:ext uri="{BB962C8B-B14F-4D97-AF65-F5344CB8AC3E}">
        <p14:creationId xmlns:p14="http://schemas.microsoft.com/office/powerpoint/2010/main" val="1220670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17109" y="105013"/>
            <a:ext cx="6136125" cy="6647974"/>
          </a:xfrm>
          <a:prstGeom prst="rect">
            <a:avLst/>
          </a:prstGeom>
          <a:solidFill>
            <a:schemeClr val="bg1">
              <a:lumMod val="75000"/>
              <a:lumOff val="25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all"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00B050"/>
                </a:solidFill>
                <a:effectLst/>
                <a:uLnTx/>
                <a:uFillTx/>
                <a:latin typeface="Calibri" panose="020F0502020204030204"/>
                <a:ea typeface="+mn-ea"/>
                <a:cs typeface="+mn-cs"/>
              </a:rPr>
              <a:t>Ready to enroll your child?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a:ea typeface="+mn-ea"/>
                <a:cs typeface="+mn-cs"/>
              </a:rPr>
              <a:t>Call, visit, or click: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1400 Old Dixie Highway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St. Augustine, FL  32084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(904) 829-9986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www.bbbsstjohns.org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Thank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 b="66871"/>
          <a:stretch/>
        </p:blipFill>
        <p:spPr>
          <a:xfrm rot="16200000">
            <a:off x="9849998" y="4643968"/>
            <a:ext cx="2406472" cy="2277533"/>
          </a:xfrm>
          <a:prstGeom prst="rect">
            <a:avLst/>
          </a:prstGeom>
        </p:spPr>
      </p:pic>
      <p:pic>
        <p:nvPicPr>
          <p:cNvPr id="9" name="Picture 8" descr="Icon&#10;&#10;Description automatically generated">
            <a:extLst>
              <a:ext uri="{FF2B5EF4-FFF2-40B4-BE49-F238E27FC236}">
                <a16:creationId xmlns:a16="http://schemas.microsoft.com/office/drawing/2014/main" id="{58518325-50BD-4F1F-A8EF-22AACCCC2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373" y="650855"/>
            <a:ext cx="7515814" cy="6012651"/>
          </a:xfrm>
          <a:prstGeom prst="rect">
            <a:avLst/>
          </a:prstGeom>
        </p:spPr>
      </p:pic>
      <p:sp>
        <p:nvSpPr>
          <p:cNvPr id="3" name="TextBox 2">
            <a:extLst>
              <a:ext uri="{FF2B5EF4-FFF2-40B4-BE49-F238E27FC236}">
                <a16:creationId xmlns:a16="http://schemas.microsoft.com/office/drawing/2014/main" id="{44F101F4-8F36-BFD2-E0D1-E3EF225A40E7}"/>
              </a:ext>
            </a:extLst>
          </p:cNvPr>
          <p:cNvSpPr txBox="1"/>
          <p:nvPr/>
        </p:nvSpPr>
        <p:spPr>
          <a:xfrm>
            <a:off x="11053234" y="0"/>
            <a:ext cx="1126273" cy="369332"/>
          </a:xfrm>
          <a:prstGeom prst="rect">
            <a:avLst/>
          </a:prstGeom>
          <a:noFill/>
        </p:spPr>
        <p:txBody>
          <a:bodyPr wrap="square">
            <a:spAutoFit/>
          </a:bodyPr>
          <a:lstStyle/>
          <a:p>
            <a:pPr algn="r"/>
            <a:r>
              <a:rPr lang="en-US" dirty="0"/>
              <a:t>Melissa</a:t>
            </a:r>
          </a:p>
        </p:txBody>
      </p:sp>
    </p:spTree>
    <p:extLst>
      <p:ext uri="{BB962C8B-B14F-4D97-AF65-F5344CB8AC3E}">
        <p14:creationId xmlns:p14="http://schemas.microsoft.com/office/powerpoint/2010/main" val="2477181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34image2794812016">
            <a:extLst>
              <a:ext uri="{FF2B5EF4-FFF2-40B4-BE49-F238E27FC236}">
                <a16:creationId xmlns:a16="http://schemas.microsoft.com/office/drawing/2014/main" id="{F55FC848-B4B2-EC56-0A2E-15E6CD41D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140D48-DDA9-F6FB-6E95-50A8415259C7}"/>
              </a:ext>
            </a:extLst>
          </p:cNvPr>
          <p:cNvSpPr txBox="1"/>
          <p:nvPr/>
        </p:nvSpPr>
        <p:spPr>
          <a:xfrm>
            <a:off x="728133" y="780534"/>
            <a:ext cx="103632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Children’s Home Society of Florida </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122" name="Picture 2" descr="page34image2807886624">
            <a:extLst>
              <a:ext uri="{FF2B5EF4-FFF2-40B4-BE49-F238E27FC236}">
                <a16:creationId xmlns:a16="http://schemas.microsoft.com/office/drawing/2014/main" id="{044E27B8-7CA1-5BF1-8ABE-CF21903F1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134" y="2222500"/>
            <a:ext cx="4305300" cy="2413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13872B-8E01-C0EF-D573-69B042B7116F}"/>
              </a:ext>
            </a:extLst>
          </p:cNvPr>
          <p:cNvSpPr txBox="1"/>
          <p:nvPr/>
        </p:nvSpPr>
        <p:spPr>
          <a:xfrm>
            <a:off x="2794000" y="5215692"/>
            <a:ext cx="609600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Presenter: Branden Tharp, LCSW</a:t>
            </a:r>
            <a:br>
              <a:rPr kumimoji="0" lang="en-US" sz="1800" b="0" i="0" u="none" strike="noStrike" kern="1200" cap="none" spc="0" normalizeH="0" baseline="0" noProof="0" dirty="0">
                <a:ln>
                  <a:noFill/>
                </a:ln>
                <a:solidFill>
                  <a:srgbClr val="00383F"/>
                </a:solidFill>
                <a:effectLst/>
                <a:uLnTx/>
                <a:uFillTx/>
                <a:latin typeface="Calibri" panose="020F050202020403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B2559F1-EF1A-78E5-D2D8-01D237459B10}"/>
              </a:ext>
            </a:extLst>
          </p:cNvPr>
          <p:cNvSpPr txBox="1"/>
          <p:nvPr/>
        </p:nvSpPr>
        <p:spPr>
          <a:xfrm>
            <a:off x="2794000" y="5770360"/>
            <a:ext cx="623146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rPr>
              <a:t>Licensed Clinical Program Director </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B0ED387-7435-7BB4-4C3D-445C23F9459B}"/>
              </a:ext>
            </a:extLst>
          </p:cNvPr>
          <p:cNvSpPr txBox="1"/>
          <p:nvPr/>
        </p:nvSpPr>
        <p:spPr>
          <a:xfrm>
            <a:off x="11210900" y="177026"/>
            <a:ext cx="981100" cy="369332"/>
          </a:xfrm>
          <a:prstGeom prst="rect">
            <a:avLst/>
          </a:prstGeom>
          <a:noFill/>
        </p:spPr>
        <p:txBody>
          <a:bodyPr wrap="square" rtlCol="0">
            <a:spAutoFit/>
          </a:bodyPr>
          <a:lstStyle/>
          <a:p>
            <a:r>
              <a:rPr lang="en-US" dirty="0"/>
              <a:t>Branden</a:t>
            </a:r>
          </a:p>
        </p:txBody>
      </p:sp>
    </p:spTree>
    <p:extLst>
      <p:ext uri="{BB962C8B-B14F-4D97-AF65-F5344CB8AC3E}">
        <p14:creationId xmlns:p14="http://schemas.microsoft.com/office/powerpoint/2010/main" val="2538915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timeline&#10;&#10;Description automatically generated">
            <a:extLst>
              <a:ext uri="{FF2B5EF4-FFF2-40B4-BE49-F238E27FC236}">
                <a16:creationId xmlns:a16="http://schemas.microsoft.com/office/drawing/2014/main" id="{1EFC75C8-A2B0-A925-5559-84EFA5CDFDF8}"/>
              </a:ext>
            </a:extLst>
          </p:cNvPr>
          <p:cNvPicPr>
            <a:picLocks noGrp="1" noChangeAspect="1"/>
          </p:cNvPicPr>
          <p:nvPr>
            <p:ph idx="1"/>
          </p:nvPr>
        </p:nvPicPr>
        <p:blipFill>
          <a:blip r:embed="rId2"/>
          <a:stretch>
            <a:fillRect/>
          </a:stretch>
        </p:blipFill>
        <p:spPr>
          <a:xfrm>
            <a:off x="0" y="0"/>
            <a:ext cx="12290460" cy="6858000"/>
          </a:xfrm>
        </p:spPr>
      </p:pic>
      <p:sp>
        <p:nvSpPr>
          <p:cNvPr id="2" name="TextBox 1">
            <a:extLst>
              <a:ext uri="{FF2B5EF4-FFF2-40B4-BE49-F238E27FC236}">
                <a16:creationId xmlns:a16="http://schemas.microsoft.com/office/drawing/2014/main" id="{896D42EA-8567-4762-0579-6E74F73F5B0C}"/>
              </a:ext>
            </a:extLst>
          </p:cNvPr>
          <p:cNvSpPr txBox="1"/>
          <p:nvPr/>
        </p:nvSpPr>
        <p:spPr>
          <a:xfrm>
            <a:off x="11309360" y="165875"/>
            <a:ext cx="981100" cy="369332"/>
          </a:xfrm>
          <a:prstGeom prst="rect">
            <a:avLst/>
          </a:prstGeom>
          <a:noFill/>
        </p:spPr>
        <p:txBody>
          <a:bodyPr wrap="square" rtlCol="0">
            <a:spAutoFit/>
          </a:bodyPr>
          <a:lstStyle/>
          <a:p>
            <a:r>
              <a:rPr lang="en-US" dirty="0"/>
              <a:t>Branden</a:t>
            </a:r>
          </a:p>
        </p:txBody>
      </p:sp>
    </p:spTree>
    <p:extLst>
      <p:ext uri="{BB962C8B-B14F-4D97-AF65-F5344CB8AC3E}">
        <p14:creationId xmlns:p14="http://schemas.microsoft.com/office/powerpoint/2010/main" val="3565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DC507-2484-B9E9-3D54-4D67EF33E003}"/>
              </a:ext>
            </a:extLst>
          </p:cNvPr>
          <p:cNvSpPr>
            <a:spLocks noGrp="1"/>
          </p:cNvSpPr>
          <p:nvPr>
            <p:ph type="title"/>
          </p:nvPr>
        </p:nvSpPr>
        <p:spPr>
          <a:xfrm>
            <a:off x="2051826" y="244471"/>
            <a:ext cx="7807712" cy="1148575"/>
          </a:xfrm>
          <a:solidFill>
            <a:srgbClr val="B9D9FD"/>
          </a:solidFill>
        </p:spPr>
        <p:txBody>
          <a:bodyPr>
            <a:normAutofit/>
          </a:bodyPr>
          <a:lstStyle/>
          <a:p>
            <a:pPr marL="0" marR="0" lvl="0" indent="0" algn="ctr"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t>Mental Health and Wellness Portal</a:t>
            </a:r>
            <a:br>
              <a:rPr kumimoji="0" lang="en-US" sz="2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2800" b="0" i="0" u="none" strike="noStrike" kern="1200" cap="none" spc="0" normalizeH="0" baseline="0" noProof="0" dirty="0">
                <a:ln>
                  <a:noFill/>
                </a:ln>
                <a:solidFill>
                  <a:schemeClr val="accent1">
                    <a:lumMod val="75000"/>
                  </a:schemeClr>
                </a:solidFill>
                <a:effectLst/>
                <a:uLnTx/>
                <a:uFillTx/>
                <a:latin typeface="Century Gothic" panose="020B0502020202020204"/>
                <a:ea typeface="+mn-ea"/>
                <a:cs typeface="+mn-cs"/>
                <a:hlinkClick r:id="rId2">
                  <a:extLst>
                    <a:ext uri="{A12FA001-AC4F-418D-AE19-62706E023703}">
                      <ahyp:hlinkClr xmlns:ahyp="http://schemas.microsoft.com/office/drawing/2018/hyperlinkcolor" val="tx"/>
                    </a:ext>
                  </a:extLst>
                </a:hlinkClick>
              </a:rPr>
              <a:t>www.stjohns.k12.fl.us/mental-health</a:t>
            </a:r>
            <a:endParaRPr lang="en-US" dirty="0">
              <a:latin typeface="Bahnschrift SemiBold" panose="020B0502040204020203" pitchFamily="34" charset="0"/>
            </a:endParaRPr>
          </a:p>
        </p:txBody>
      </p:sp>
      <p:pic>
        <p:nvPicPr>
          <p:cNvPr id="2" name="Picture 1">
            <a:extLst>
              <a:ext uri="{FF2B5EF4-FFF2-40B4-BE49-F238E27FC236}">
                <a16:creationId xmlns:a16="http://schemas.microsoft.com/office/drawing/2014/main" id="{43C84E5D-8A95-F80F-3BCF-1ABA06C37A5F}"/>
              </a:ext>
            </a:extLst>
          </p:cNvPr>
          <p:cNvPicPr>
            <a:picLocks noChangeAspect="1"/>
          </p:cNvPicPr>
          <p:nvPr/>
        </p:nvPicPr>
        <p:blipFill>
          <a:blip r:embed="rId3"/>
          <a:stretch>
            <a:fillRect/>
          </a:stretch>
        </p:blipFill>
        <p:spPr>
          <a:xfrm>
            <a:off x="160692" y="1800956"/>
            <a:ext cx="5453167" cy="4238285"/>
          </a:xfrm>
          <a:prstGeom prst="rect">
            <a:avLst/>
          </a:prstGeom>
        </p:spPr>
      </p:pic>
      <p:pic>
        <p:nvPicPr>
          <p:cNvPr id="3" name="Picture 2">
            <a:extLst>
              <a:ext uri="{FF2B5EF4-FFF2-40B4-BE49-F238E27FC236}">
                <a16:creationId xmlns:a16="http://schemas.microsoft.com/office/drawing/2014/main" id="{2A193000-ACA0-F235-9337-F329FB8A8CB1}"/>
              </a:ext>
            </a:extLst>
          </p:cNvPr>
          <p:cNvPicPr>
            <a:picLocks noChangeAspect="1"/>
          </p:cNvPicPr>
          <p:nvPr/>
        </p:nvPicPr>
        <p:blipFill>
          <a:blip r:embed="rId4"/>
          <a:stretch>
            <a:fillRect/>
          </a:stretch>
        </p:blipFill>
        <p:spPr>
          <a:xfrm>
            <a:off x="5738264" y="1511024"/>
            <a:ext cx="6293044" cy="5067058"/>
          </a:xfrm>
          <a:prstGeom prst="rect">
            <a:avLst/>
          </a:prstGeom>
        </p:spPr>
      </p:pic>
      <p:sp>
        <p:nvSpPr>
          <p:cNvPr id="5" name="TextBox 4">
            <a:extLst>
              <a:ext uri="{FF2B5EF4-FFF2-40B4-BE49-F238E27FC236}">
                <a16:creationId xmlns:a16="http://schemas.microsoft.com/office/drawing/2014/main" id="{FAD7CDBC-E908-32E7-095C-B5B6D3DEF02A}"/>
              </a:ext>
            </a:extLst>
          </p:cNvPr>
          <p:cNvSpPr txBox="1"/>
          <p:nvPr/>
        </p:nvSpPr>
        <p:spPr>
          <a:xfrm>
            <a:off x="11657599" y="0"/>
            <a:ext cx="534401" cy="369332"/>
          </a:xfrm>
          <a:prstGeom prst="rect">
            <a:avLst/>
          </a:prstGeom>
          <a:solidFill>
            <a:srgbClr val="B9D9FD"/>
          </a:solidFill>
        </p:spPr>
        <p:txBody>
          <a:bodyPr wrap="square" rtlCol="0">
            <a:spAutoFit/>
          </a:bodyPr>
          <a:lstStyle/>
          <a:p>
            <a:pPr algn="ctr"/>
            <a:r>
              <a:rPr lang="en-US" dirty="0"/>
              <a:t>Jan</a:t>
            </a:r>
          </a:p>
        </p:txBody>
      </p:sp>
    </p:spTree>
    <p:extLst>
      <p:ext uri="{BB962C8B-B14F-4D97-AF65-F5344CB8AC3E}">
        <p14:creationId xmlns:p14="http://schemas.microsoft.com/office/powerpoint/2010/main" val="1023444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imeline&#10;&#10;Description automatically generated">
            <a:extLst>
              <a:ext uri="{FF2B5EF4-FFF2-40B4-BE49-F238E27FC236}">
                <a16:creationId xmlns:a16="http://schemas.microsoft.com/office/drawing/2014/main" id="{12F12894-8B90-88B0-7671-E1F91269798C}"/>
              </a:ext>
            </a:extLst>
          </p:cNvPr>
          <p:cNvPicPr>
            <a:picLocks noGrp="1" noChangeAspect="1"/>
          </p:cNvPicPr>
          <p:nvPr>
            <p:ph idx="1"/>
          </p:nvPr>
        </p:nvPicPr>
        <p:blipFill>
          <a:blip r:embed="rId2"/>
          <a:stretch>
            <a:fillRect/>
          </a:stretch>
        </p:blipFill>
        <p:spPr>
          <a:xfrm>
            <a:off x="0" y="-1"/>
            <a:ext cx="12234568" cy="6857999"/>
          </a:xfrm>
        </p:spPr>
      </p:pic>
      <p:sp>
        <p:nvSpPr>
          <p:cNvPr id="2" name="TextBox 1">
            <a:extLst>
              <a:ext uri="{FF2B5EF4-FFF2-40B4-BE49-F238E27FC236}">
                <a16:creationId xmlns:a16="http://schemas.microsoft.com/office/drawing/2014/main" id="{4E96B387-9A93-EBAF-9C5F-F70FBDB189D7}"/>
              </a:ext>
            </a:extLst>
          </p:cNvPr>
          <p:cNvSpPr txBox="1"/>
          <p:nvPr/>
        </p:nvSpPr>
        <p:spPr>
          <a:xfrm>
            <a:off x="11210900" y="177026"/>
            <a:ext cx="981100" cy="369332"/>
          </a:xfrm>
          <a:prstGeom prst="rect">
            <a:avLst/>
          </a:prstGeom>
          <a:noFill/>
        </p:spPr>
        <p:txBody>
          <a:bodyPr wrap="square" rtlCol="0">
            <a:spAutoFit/>
          </a:bodyPr>
          <a:lstStyle/>
          <a:p>
            <a:r>
              <a:rPr lang="en-US" dirty="0"/>
              <a:t>Branden</a:t>
            </a:r>
          </a:p>
        </p:txBody>
      </p:sp>
    </p:spTree>
    <p:extLst>
      <p:ext uri="{BB962C8B-B14F-4D97-AF65-F5344CB8AC3E}">
        <p14:creationId xmlns:p14="http://schemas.microsoft.com/office/powerpoint/2010/main" val="3905087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timeline&#10;&#10;Description automatically generated">
            <a:extLst>
              <a:ext uri="{FF2B5EF4-FFF2-40B4-BE49-F238E27FC236}">
                <a16:creationId xmlns:a16="http://schemas.microsoft.com/office/drawing/2014/main" id="{5399867D-B2AA-F054-686C-F0D1FED4169F}"/>
              </a:ext>
            </a:extLst>
          </p:cNvPr>
          <p:cNvPicPr>
            <a:picLocks noGrp="1" noChangeAspect="1"/>
          </p:cNvPicPr>
          <p:nvPr>
            <p:ph idx="1"/>
          </p:nvPr>
        </p:nvPicPr>
        <p:blipFill>
          <a:blip r:embed="rId2"/>
          <a:stretch>
            <a:fillRect/>
          </a:stretch>
        </p:blipFill>
        <p:spPr>
          <a:xfrm>
            <a:off x="0" y="0"/>
            <a:ext cx="12192000" cy="6865152"/>
          </a:xfrm>
        </p:spPr>
      </p:pic>
      <p:sp>
        <p:nvSpPr>
          <p:cNvPr id="2" name="TextBox 1">
            <a:extLst>
              <a:ext uri="{FF2B5EF4-FFF2-40B4-BE49-F238E27FC236}">
                <a16:creationId xmlns:a16="http://schemas.microsoft.com/office/drawing/2014/main" id="{D37E19DA-20D1-E3AC-E4F2-A3729AFC831B}"/>
              </a:ext>
            </a:extLst>
          </p:cNvPr>
          <p:cNvSpPr txBox="1"/>
          <p:nvPr/>
        </p:nvSpPr>
        <p:spPr>
          <a:xfrm>
            <a:off x="11210900" y="177026"/>
            <a:ext cx="981100" cy="369332"/>
          </a:xfrm>
          <a:prstGeom prst="rect">
            <a:avLst/>
          </a:prstGeom>
          <a:noFill/>
        </p:spPr>
        <p:txBody>
          <a:bodyPr wrap="square" rtlCol="0">
            <a:spAutoFit/>
          </a:bodyPr>
          <a:lstStyle/>
          <a:p>
            <a:r>
              <a:rPr lang="en-US" dirty="0"/>
              <a:t>Branden</a:t>
            </a:r>
          </a:p>
        </p:txBody>
      </p:sp>
    </p:spTree>
    <p:extLst>
      <p:ext uri="{BB962C8B-B14F-4D97-AF65-F5344CB8AC3E}">
        <p14:creationId xmlns:p14="http://schemas.microsoft.com/office/powerpoint/2010/main" val="1382879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0"/>
          <a:ext cx="12199301" cy="370840"/>
        </p:xfrm>
        <a:graphic>
          <a:graphicData uri="http://schemas.openxmlformats.org/drawingml/2006/table">
            <a:tbl>
              <a:tblPr firstRow="1" bandRow="1">
                <a:tableStyleId>{5C22544A-7EE6-4342-B048-85BDC9FD1C3A}</a:tableStyleId>
              </a:tblPr>
              <a:tblGrid>
                <a:gridCol w="2184704">
                  <a:extLst>
                    <a:ext uri="{9D8B030D-6E8A-4147-A177-3AD203B41FA5}">
                      <a16:colId xmlns:a16="http://schemas.microsoft.com/office/drawing/2014/main" val="2856173026"/>
                    </a:ext>
                  </a:extLst>
                </a:gridCol>
                <a:gridCol w="2535133">
                  <a:extLst>
                    <a:ext uri="{9D8B030D-6E8A-4147-A177-3AD203B41FA5}">
                      <a16:colId xmlns:a16="http://schemas.microsoft.com/office/drawing/2014/main" val="2452005389"/>
                    </a:ext>
                  </a:extLst>
                </a:gridCol>
                <a:gridCol w="2551559">
                  <a:extLst>
                    <a:ext uri="{9D8B030D-6E8A-4147-A177-3AD203B41FA5}">
                      <a16:colId xmlns:a16="http://schemas.microsoft.com/office/drawing/2014/main" val="3652486989"/>
                    </a:ext>
                  </a:extLst>
                </a:gridCol>
                <a:gridCol w="2305164">
                  <a:extLst>
                    <a:ext uri="{9D8B030D-6E8A-4147-A177-3AD203B41FA5}">
                      <a16:colId xmlns:a16="http://schemas.microsoft.com/office/drawing/2014/main" val="3676736491"/>
                    </a:ext>
                  </a:extLst>
                </a:gridCol>
                <a:gridCol w="2622741">
                  <a:extLst>
                    <a:ext uri="{9D8B030D-6E8A-4147-A177-3AD203B41FA5}">
                      <a16:colId xmlns:a16="http://schemas.microsoft.com/office/drawing/2014/main" val="1204734889"/>
                    </a:ext>
                  </a:extLst>
                </a:gridCol>
              </a:tblGrid>
              <a:tr h="370840">
                <a:tc>
                  <a:txBody>
                    <a:bodyPr/>
                    <a:lstStyle/>
                    <a:p>
                      <a:endParaRPr lang="en-US" dirty="0">
                        <a:solidFill>
                          <a:srgbClr val="00B0F0"/>
                        </a:solidFill>
                      </a:endParaRPr>
                    </a:p>
                  </a:txBody>
                  <a:tcPr>
                    <a:solidFill>
                      <a:srgbClr val="00B0F0"/>
                    </a:solidFill>
                  </a:tcPr>
                </a:tc>
                <a:tc>
                  <a:txBody>
                    <a:bodyPr/>
                    <a:lstStyle/>
                    <a:p>
                      <a:endParaRPr lang="en-US" dirty="0"/>
                    </a:p>
                  </a:txBody>
                  <a:tcPr>
                    <a:solidFill>
                      <a:schemeClr val="accent4"/>
                    </a:solidFill>
                  </a:tcPr>
                </a:tc>
                <a:tc>
                  <a:txBody>
                    <a:bodyPr/>
                    <a:lstStyle/>
                    <a:p>
                      <a:endParaRPr lang="en-US" dirty="0"/>
                    </a:p>
                  </a:txBody>
                  <a:tcPr>
                    <a:solidFill>
                      <a:srgbClr val="99CC00"/>
                    </a:solidFill>
                  </a:tcPr>
                </a:tc>
                <a:tc>
                  <a:txBody>
                    <a:bodyPr/>
                    <a:lstStyle/>
                    <a:p>
                      <a:endParaRPr lang="en-US" dirty="0"/>
                    </a:p>
                  </a:txBody>
                  <a:tcPr>
                    <a:solidFill>
                      <a:srgbClr val="993366"/>
                    </a:solidFill>
                  </a:tcPr>
                </a:tc>
                <a:tc>
                  <a:txBody>
                    <a:bodyPr/>
                    <a:lstStyle/>
                    <a:p>
                      <a:endParaRPr lang="en-US" dirty="0"/>
                    </a:p>
                  </a:txBody>
                  <a:tcPr>
                    <a:solidFill>
                      <a:srgbClr val="002060"/>
                    </a:solidFill>
                  </a:tcPr>
                </a:tc>
                <a:extLst>
                  <a:ext uri="{0D108BD9-81ED-4DB2-BD59-A6C34878D82A}">
                    <a16:rowId xmlns:a16="http://schemas.microsoft.com/office/drawing/2014/main" val="2072665615"/>
                  </a:ext>
                </a:extLst>
              </a:tr>
            </a:tbl>
          </a:graphicData>
        </a:graphic>
      </p:graphicFrame>
      <p:graphicFrame>
        <p:nvGraphicFramePr>
          <p:cNvPr id="7" name="Table 6"/>
          <p:cNvGraphicFramePr>
            <a:graphicFrameLocks noGrp="1"/>
          </p:cNvGraphicFramePr>
          <p:nvPr/>
        </p:nvGraphicFramePr>
        <p:xfrm>
          <a:off x="0" y="6492240"/>
          <a:ext cx="12192000" cy="365760"/>
        </p:xfrm>
        <a:graphic>
          <a:graphicData uri="http://schemas.openxmlformats.org/drawingml/2006/table">
            <a:tbl>
              <a:tblPr firstRow="1" bandRow="1">
                <a:tableStyleId>{5C22544A-7EE6-4342-B048-85BDC9FD1C3A}</a:tableStyleId>
              </a:tblPr>
              <a:tblGrid>
                <a:gridCol w="2183397">
                  <a:extLst>
                    <a:ext uri="{9D8B030D-6E8A-4147-A177-3AD203B41FA5}">
                      <a16:colId xmlns:a16="http://schemas.microsoft.com/office/drawing/2014/main" val="2813815231"/>
                    </a:ext>
                  </a:extLst>
                </a:gridCol>
                <a:gridCol w="2533615">
                  <a:extLst>
                    <a:ext uri="{9D8B030D-6E8A-4147-A177-3AD203B41FA5}">
                      <a16:colId xmlns:a16="http://schemas.microsoft.com/office/drawing/2014/main" val="429755058"/>
                    </a:ext>
                  </a:extLst>
                </a:gridCol>
                <a:gridCol w="2550032">
                  <a:extLst>
                    <a:ext uri="{9D8B030D-6E8A-4147-A177-3AD203B41FA5}">
                      <a16:colId xmlns:a16="http://schemas.microsoft.com/office/drawing/2014/main" val="781569231"/>
                    </a:ext>
                  </a:extLst>
                </a:gridCol>
                <a:gridCol w="2303784">
                  <a:extLst>
                    <a:ext uri="{9D8B030D-6E8A-4147-A177-3AD203B41FA5}">
                      <a16:colId xmlns:a16="http://schemas.microsoft.com/office/drawing/2014/main" val="1251070933"/>
                    </a:ext>
                  </a:extLst>
                </a:gridCol>
                <a:gridCol w="2621172">
                  <a:extLst>
                    <a:ext uri="{9D8B030D-6E8A-4147-A177-3AD203B41FA5}">
                      <a16:colId xmlns:a16="http://schemas.microsoft.com/office/drawing/2014/main" val="194633556"/>
                    </a:ext>
                  </a:extLst>
                </a:gridCol>
              </a:tblGrid>
              <a:tr h="298412">
                <a:tc>
                  <a:txBody>
                    <a:bodyPr/>
                    <a:lstStyle/>
                    <a:p>
                      <a:endParaRPr lang="en-US" dirty="0">
                        <a:solidFill>
                          <a:srgbClr val="00B0F0"/>
                        </a:solidFill>
                      </a:endParaRPr>
                    </a:p>
                  </a:txBody>
                  <a:tcPr>
                    <a:solidFill>
                      <a:srgbClr val="00B0F0"/>
                    </a:solidFill>
                  </a:tcPr>
                </a:tc>
                <a:tc>
                  <a:txBody>
                    <a:bodyPr/>
                    <a:lstStyle/>
                    <a:p>
                      <a:endParaRPr lang="en-US" dirty="0"/>
                    </a:p>
                  </a:txBody>
                  <a:tcPr>
                    <a:solidFill>
                      <a:schemeClr val="accent4"/>
                    </a:solidFill>
                  </a:tcPr>
                </a:tc>
                <a:tc>
                  <a:txBody>
                    <a:bodyPr/>
                    <a:lstStyle/>
                    <a:p>
                      <a:endParaRPr lang="en-US" dirty="0"/>
                    </a:p>
                  </a:txBody>
                  <a:tcPr>
                    <a:solidFill>
                      <a:srgbClr val="99CC00"/>
                    </a:solidFill>
                  </a:tcPr>
                </a:tc>
                <a:tc>
                  <a:txBody>
                    <a:bodyPr/>
                    <a:lstStyle/>
                    <a:p>
                      <a:endParaRPr lang="en-US" dirty="0"/>
                    </a:p>
                  </a:txBody>
                  <a:tcPr>
                    <a:solidFill>
                      <a:srgbClr val="993366"/>
                    </a:solidFill>
                  </a:tcPr>
                </a:tc>
                <a:tc>
                  <a:txBody>
                    <a:bodyPr/>
                    <a:lstStyle/>
                    <a:p>
                      <a:endParaRPr lang="en-US" dirty="0"/>
                    </a:p>
                  </a:txBody>
                  <a:tcPr>
                    <a:solidFill>
                      <a:srgbClr val="002060"/>
                    </a:solidFill>
                  </a:tcPr>
                </a:tc>
                <a:extLst>
                  <a:ext uri="{0D108BD9-81ED-4DB2-BD59-A6C34878D82A}">
                    <a16:rowId xmlns:a16="http://schemas.microsoft.com/office/drawing/2014/main" val="1457560490"/>
                  </a:ext>
                </a:extLst>
              </a:tr>
            </a:tbl>
          </a:graphicData>
        </a:graphic>
      </p:graphicFrame>
      <p:sp>
        <p:nvSpPr>
          <p:cNvPr id="8" name="Rectangle 7"/>
          <p:cNvSpPr/>
          <p:nvPr/>
        </p:nvSpPr>
        <p:spPr>
          <a:xfrm>
            <a:off x="56958" y="664907"/>
            <a:ext cx="510806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Early Childhood Programs</a:t>
            </a:r>
          </a:p>
        </p:txBody>
      </p:sp>
      <p:sp>
        <p:nvSpPr>
          <p:cNvPr id="9" name="Rectangle 8"/>
          <p:cNvSpPr/>
          <p:nvPr/>
        </p:nvSpPr>
        <p:spPr>
          <a:xfrm>
            <a:off x="170597" y="2136339"/>
            <a:ext cx="11853081" cy="36009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Healthy Start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Families who are pregnant and/or have a baby under 12 months </a:t>
            </a:r>
            <a:r>
              <a:rPr kumimoji="0" lang="en-US" sz="2000" b="0" i="0" u="none" strike="noStrike" kern="1200" cap="none" spc="0" normalizeH="0" baseline="0" noProof="0" dirty="0" err="1">
                <a:ln>
                  <a:noFill/>
                </a:ln>
                <a:solidFill>
                  <a:srgbClr val="002060"/>
                </a:solidFill>
                <a:effectLst/>
                <a:uLnTx/>
                <a:uFillTx/>
                <a:latin typeface="Calibri" panose="020F0502020204030204"/>
                <a:ea typeface="+mn-ea"/>
                <a:cs typeface="+mn-cs"/>
              </a:rPr>
              <a:t>atrisk</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for poor health options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Parenting Education, Breastfeeding Support, Family Planning, Child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To make a referral, contact: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Julie </a:t>
            </a:r>
            <a:r>
              <a:rPr kumimoji="0" lang="en-US" sz="2000" b="1" i="0" u="none" strike="noStrike" kern="1200" cap="none" spc="0" normalizeH="0" baseline="0" noProof="0" dirty="0" err="1">
                <a:ln>
                  <a:noFill/>
                </a:ln>
                <a:solidFill>
                  <a:srgbClr val="002060"/>
                </a:solidFill>
                <a:effectLst/>
                <a:uLnTx/>
                <a:uFillTx/>
                <a:latin typeface="Calibri" panose="020F0502020204030204"/>
                <a:ea typeface="+mn-ea"/>
                <a:cs typeface="+mn-cs"/>
              </a:rPr>
              <a:t>Garrity</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-Whitten </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(Julie.GarrityWhitten@chsfl.org)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Healthy Families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Expectant mothers or mother of an infant 3 months old or younger </a:t>
            </a:r>
            <a:r>
              <a:rPr kumimoji="0" lang="en-US" sz="2000" b="0" i="0" u="none" strike="noStrike" kern="1200" cap="none" spc="0" normalizeH="0" baseline="0" noProof="0" dirty="0" err="1">
                <a:ln>
                  <a:noFill/>
                </a:ln>
                <a:solidFill>
                  <a:srgbClr val="002060"/>
                </a:solidFill>
                <a:effectLst/>
                <a:uLnTx/>
                <a:uFillTx/>
                <a:latin typeface="Calibri" panose="020F0502020204030204"/>
                <a:ea typeface="+mn-ea"/>
                <a:cs typeface="+mn-cs"/>
              </a:rPr>
              <a:t>atrisk</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for child abuse/neglect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Safety best practice, Safe Sleep, Stress Management, Life Skills, Child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 To make a referral, contact: </a:t>
            </a:r>
            <a:r>
              <a:rPr kumimoji="0" lang="en-US" sz="2000" b="1" i="0" u="none" strike="noStrike" kern="1200" cap="none" spc="0" normalizeH="0" baseline="0" noProof="0" dirty="0">
                <a:ln>
                  <a:noFill/>
                </a:ln>
                <a:solidFill>
                  <a:srgbClr val="002060"/>
                </a:solidFill>
                <a:effectLst/>
                <a:uLnTx/>
                <a:uFillTx/>
                <a:latin typeface="Calibri" panose="020F0502020204030204"/>
                <a:ea typeface="+mn-ea"/>
                <a:cs typeface="+mn-cs"/>
              </a:rPr>
              <a:t>Donna Walsh </a:t>
            </a: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(Donna.Walsh@chsfl.org)</a:t>
            </a:r>
          </a:p>
        </p:txBody>
      </p:sp>
      <p:sp>
        <p:nvSpPr>
          <p:cNvPr id="2" name="TextBox 1">
            <a:extLst>
              <a:ext uri="{FF2B5EF4-FFF2-40B4-BE49-F238E27FC236}">
                <a16:creationId xmlns:a16="http://schemas.microsoft.com/office/drawing/2014/main" id="{9EC2100E-A458-92FF-480F-77390E8819CD}"/>
              </a:ext>
            </a:extLst>
          </p:cNvPr>
          <p:cNvSpPr txBox="1"/>
          <p:nvPr/>
        </p:nvSpPr>
        <p:spPr>
          <a:xfrm>
            <a:off x="11210900" y="333208"/>
            <a:ext cx="981100" cy="369332"/>
          </a:xfrm>
          <a:prstGeom prst="rect">
            <a:avLst/>
          </a:prstGeom>
          <a:noFill/>
        </p:spPr>
        <p:txBody>
          <a:bodyPr wrap="square" rtlCol="0">
            <a:spAutoFit/>
          </a:bodyPr>
          <a:lstStyle/>
          <a:p>
            <a:r>
              <a:rPr lang="en-US" dirty="0"/>
              <a:t>Branden</a:t>
            </a:r>
          </a:p>
        </p:txBody>
      </p:sp>
    </p:spTree>
    <p:extLst>
      <p:ext uri="{BB962C8B-B14F-4D97-AF65-F5344CB8AC3E}">
        <p14:creationId xmlns:p14="http://schemas.microsoft.com/office/powerpoint/2010/main" val="7816226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40image252619376">
            <a:extLst>
              <a:ext uri="{FF2B5EF4-FFF2-40B4-BE49-F238E27FC236}">
                <a16:creationId xmlns:a16="http://schemas.microsoft.com/office/drawing/2014/main" id="{714BA7D0-F5D3-1FE5-1391-08B1CE699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F46532-BE25-6C36-F9C3-C7922E01F553}"/>
              </a:ext>
            </a:extLst>
          </p:cNvPr>
          <p:cNvSpPr txBox="1"/>
          <p:nvPr/>
        </p:nvSpPr>
        <p:spPr>
          <a:xfrm>
            <a:off x="11210900" y="143572"/>
            <a:ext cx="981100" cy="369332"/>
          </a:xfrm>
          <a:prstGeom prst="rect">
            <a:avLst/>
          </a:prstGeom>
          <a:solidFill>
            <a:schemeClr val="bg1"/>
          </a:solidFill>
        </p:spPr>
        <p:txBody>
          <a:bodyPr wrap="square" rtlCol="0">
            <a:spAutoFit/>
          </a:bodyPr>
          <a:lstStyle/>
          <a:p>
            <a:r>
              <a:rPr lang="en-US" dirty="0"/>
              <a:t>Branden</a:t>
            </a:r>
          </a:p>
        </p:txBody>
      </p:sp>
    </p:spTree>
    <p:extLst>
      <p:ext uri="{BB962C8B-B14F-4D97-AF65-F5344CB8AC3E}">
        <p14:creationId xmlns:p14="http://schemas.microsoft.com/office/powerpoint/2010/main" val="14986722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75643"/>
            <a:ext cx="4302799" cy="7533643"/>
            <a:chOff x="0" y="0"/>
            <a:chExt cx="5353494" cy="9373274"/>
          </a:xfrm>
        </p:grpSpPr>
        <p:sp>
          <p:nvSpPr>
            <p:cNvPr id="3" name="Freeform 3"/>
            <p:cNvSpPr/>
            <p:nvPr/>
          </p:nvSpPr>
          <p:spPr>
            <a:xfrm>
              <a:off x="0" y="0"/>
              <a:ext cx="5353493" cy="9373274"/>
            </a:xfrm>
            <a:custGeom>
              <a:avLst/>
              <a:gdLst/>
              <a:ahLst/>
              <a:cxnLst/>
              <a:rect l="l" t="t" r="r" b="b"/>
              <a:pathLst>
                <a:path w="5353493" h="9373274">
                  <a:moveTo>
                    <a:pt x="5353493" y="9373274"/>
                  </a:moveTo>
                  <a:lnTo>
                    <a:pt x="0" y="9373274"/>
                  </a:lnTo>
                  <a:lnTo>
                    <a:pt x="0" y="0"/>
                  </a:lnTo>
                  <a:lnTo>
                    <a:pt x="5353493" y="9373274"/>
                  </a:lnTo>
                  <a:close/>
                </a:path>
              </a:pathLst>
            </a:custGeom>
            <a:solidFill>
              <a:srgbClr val="FFD834"/>
            </a:solidFill>
          </p:spPr>
        </p:sp>
      </p:grpSp>
      <p:grpSp>
        <p:nvGrpSpPr>
          <p:cNvPr id="4" name="Group 4"/>
          <p:cNvGrpSpPr/>
          <p:nvPr/>
        </p:nvGrpSpPr>
        <p:grpSpPr>
          <a:xfrm rot="5400000">
            <a:off x="-1091714" y="1091715"/>
            <a:ext cx="5268458" cy="3085029"/>
            <a:chOff x="0" y="0"/>
            <a:chExt cx="8209447" cy="4807171"/>
          </a:xfrm>
        </p:grpSpPr>
        <p:sp>
          <p:nvSpPr>
            <p:cNvPr id="5" name="Freeform 5"/>
            <p:cNvSpPr/>
            <p:nvPr/>
          </p:nvSpPr>
          <p:spPr>
            <a:xfrm>
              <a:off x="0" y="0"/>
              <a:ext cx="8209447" cy="4807171"/>
            </a:xfrm>
            <a:custGeom>
              <a:avLst/>
              <a:gdLst/>
              <a:ahLst/>
              <a:cxnLst/>
              <a:rect l="l" t="t" r="r" b="b"/>
              <a:pathLst>
                <a:path w="8209447" h="4807171">
                  <a:moveTo>
                    <a:pt x="8209447" y="4807171"/>
                  </a:moveTo>
                  <a:lnTo>
                    <a:pt x="0" y="4807171"/>
                  </a:lnTo>
                  <a:lnTo>
                    <a:pt x="0" y="0"/>
                  </a:lnTo>
                  <a:lnTo>
                    <a:pt x="8209447" y="4807171"/>
                  </a:lnTo>
                  <a:close/>
                </a:path>
              </a:pathLst>
            </a:custGeom>
            <a:solidFill>
              <a:srgbClr val="FFC107"/>
            </a:solidFill>
          </p:spPr>
        </p:sp>
      </p:grpSp>
      <p:grpSp>
        <p:nvGrpSpPr>
          <p:cNvPr id="6" name="Group 6"/>
          <p:cNvGrpSpPr>
            <a:grpSpLocks noChangeAspect="1"/>
          </p:cNvGrpSpPr>
          <p:nvPr/>
        </p:nvGrpSpPr>
        <p:grpSpPr>
          <a:xfrm>
            <a:off x="1977934" y="1286007"/>
            <a:ext cx="2474717" cy="2142993"/>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14946" r="-14946"/>
              </a:stretch>
            </a:blipFill>
          </p:spPr>
        </p:sp>
      </p:grpSp>
      <p:grpSp>
        <p:nvGrpSpPr>
          <p:cNvPr id="8" name="Group 8"/>
          <p:cNvGrpSpPr>
            <a:grpSpLocks noChangeAspect="1"/>
          </p:cNvGrpSpPr>
          <p:nvPr/>
        </p:nvGrpSpPr>
        <p:grpSpPr>
          <a:xfrm>
            <a:off x="1977934" y="3548346"/>
            <a:ext cx="2474717" cy="2142993"/>
            <a:chOff x="0" y="0"/>
            <a:chExt cx="4282440" cy="3708400"/>
          </a:xfrm>
        </p:grpSpPr>
        <p:sp>
          <p:nvSpPr>
            <p:cNvPr id="9" name="Freeform 9"/>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14946" r="-14946"/>
              </a:stretch>
            </a:blipFill>
          </p:spPr>
        </p:sp>
      </p:grpSp>
      <p:grpSp>
        <p:nvGrpSpPr>
          <p:cNvPr id="10" name="Group 10"/>
          <p:cNvGrpSpPr>
            <a:grpSpLocks noChangeAspect="1"/>
          </p:cNvGrpSpPr>
          <p:nvPr/>
        </p:nvGrpSpPr>
        <p:grpSpPr>
          <a:xfrm>
            <a:off x="0" y="4715007"/>
            <a:ext cx="2474717" cy="2142993"/>
            <a:chOff x="0" y="0"/>
            <a:chExt cx="4282440" cy="3708400"/>
          </a:xfrm>
        </p:grpSpPr>
        <p:sp>
          <p:nvSpPr>
            <p:cNvPr id="11" name="Freeform 11"/>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06" r="-14906"/>
              </a:stretch>
            </a:blipFill>
          </p:spPr>
        </p:sp>
      </p:grpSp>
      <p:grpSp>
        <p:nvGrpSpPr>
          <p:cNvPr id="12" name="Group 12"/>
          <p:cNvGrpSpPr>
            <a:grpSpLocks noChangeAspect="1"/>
          </p:cNvGrpSpPr>
          <p:nvPr/>
        </p:nvGrpSpPr>
        <p:grpSpPr>
          <a:xfrm>
            <a:off x="3854694" y="0"/>
            <a:ext cx="2474717" cy="2142993"/>
            <a:chOff x="0" y="0"/>
            <a:chExt cx="4282440" cy="3708400"/>
          </a:xfrm>
        </p:grpSpPr>
        <p:sp>
          <p:nvSpPr>
            <p:cNvPr id="13" name="Freeform 1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5068" r="-15068"/>
              </a:stretch>
            </a:blipFill>
          </p:spPr>
        </p:sp>
      </p:grpSp>
      <p:pic>
        <p:nvPicPr>
          <p:cNvPr id="14" name="Picture 14"/>
          <p:cNvPicPr>
            <a:picLocks noChangeAspect="1"/>
          </p:cNvPicPr>
          <p:nvPr/>
        </p:nvPicPr>
        <p:blipFill>
          <a:blip r:embed="rId6"/>
          <a:srcRect/>
          <a:stretch>
            <a:fillRect/>
          </a:stretch>
        </p:blipFill>
        <p:spPr>
          <a:xfrm>
            <a:off x="9389054" y="-944355"/>
            <a:ext cx="2926558" cy="3787310"/>
          </a:xfrm>
          <a:prstGeom prst="rect">
            <a:avLst/>
          </a:prstGeom>
        </p:spPr>
      </p:pic>
      <p:sp>
        <p:nvSpPr>
          <p:cNvPr id="15" name="TextBox 15"/>
          <p:cNvSpPr txBox="1"/>
          <p:nvPr/>
        </p:nvSpPr>
        <p:spPr>
          <a:xfrm>
            <a:off x="5994400" y="1441700"/>
            <a:ext cx="4673600" cy="2462213"/>
          </a:xfrm>
          <a:prstGeom prst="rect">
            <a:avLst/>
          </a:prstGeom>
        </p:spPr>
        <p:txBody>
          <a:bodyPr wrap="square" lIns="0" tIns="0" rIns="0" bIns="0" rtlCol="0" anchor="t">
            <a:spAutoFit/>
          </a:bodyPr>
          <a:lstStyle/>
          <a:p>
            <a:pPr algn="ctr">
              <a:lnSpc>
                <a:spcPts val="6420"/>
              </a:lnSpc>
            </a:pPr>
            <a:r>
              <a:rPr lang="en-US" sz="6000" dirty="0">
                <a:solidFill>
                  <a:srgbClr val="000000"/>
                </a:solidFill>
                <a:latin typeface="Open Sans Extra Bold"/>
              </a:rPr>
              <a:t>EPIC</a:t>
            </a:r>
          </a:p>
          <a:p>
            <a:pPr algn="ctr">
              <a:lnSpc>
                <a:spcPts val="6420"/>
              </a:lnSpc>
            </a:pPr>
            <a:r>
              <a:rPr lang="en-US" sz="6000" dirty="0">
                <a:solidFill>
                  <a:srgbClr val="000000"/>
                </a:solidFill>
                <a:latin typeface="Open Sans Extra Bold"/>
              </a:rPr>
              <a:t>Behavioral</a:t>
            </a:r>
          </a:p>
          <a:p>
            <a:pPr algn="ctr">
              <a:lnSpc>
                <a:spcPts val="6420"/>
              </a:lnSpc>
            </a:pPr>
            <a:r>
              <a:rPr lang="en-US" sz="6000" dirty="0">
                <a:solidFill>
                  <a:srgbClr val="000000"/>
                </a:solidFill>
                <a:latin typeface="Open Sans Extra Bold"/>
              </a:rPr>
              <a:t>Healthcare</a:t>
            </a:r>
          </a:p>
        </p:txBody>
      </p:sp>
      <p:sp>
        <p:nvSpPr>
          <p:cNvPr id="16" name="TextBox 16"/>
          <p:cNvSpPr txBox="1"/>
          <p:nvPr/>
        </p:nvSpPr>
        <p:spPr>
          <a:xfrm>
            <a:off x="4933355" y="6108700"/>
            <a:ext cx="6572845" cy="586058"/>
          </a:xfrm>
          <a:prstGeom prst="rect">
            <a:avLst/>
          </a:prstGeom>
        </p:spPr>
        <p:txBody>
          <a:bodyPr lIns="0" tIns="0" rIns="0" bIns="0" rtlCol="0" anchor="t">
            <a:spAutoFit/>
          </a:bodyPr>
          <a:lstStyle/>
          <a:p>
            <a:pPr algn="ctr">
              <a:lnSpc>
                <a:spcPts val="4853"/>
              </a:lnSpc>
            </a:pPr>
            <a:r>
              <a:rPr lang="en-US" sz="3466" dirty="0">
                <a:solidFill>
                  <a:srgbClr val="000000"/>
                </a:solidFill>
                <a:latin typeface="Open Sans"/>
              </a:rPr>
              <a:t>(904 829-2283   </a:t>
            </a:r>
            <a:r>
              <a:rPr lang="en-US" sz="3466" dirty="0">
                <a:solidFill>
                  <a:srgbClr val="000000"/>
                </a:solidFill>
                <a:latin typeface="Open Sans"/>
                <a:hlinkClick r:id="rId7"/>
              </a:rPr>
              <a:t>www.epicbh.org</a:t>
            </a:r>
            <a:endParaRPr lang="en-US" sz="3466" dirty="0">
              <a:solidFill>
                <a:srgbClr val="000000"/>
              </a:solidFill>
              <a:latin typeface="Open Sans"/>
            </a:endParaRPr>
          </a:p>
        </p:txBody>
      </p:sp>
      <p:sp>
        <p:nvSpPr>
          <p:cNvPr id="17" name="TextBox 17"/>
          <p:cNvSpPr txBox="1"/>
          <p:nvPr/>
        </p:nvSpPr>
        <p:spPr>
          <a:xfrm>
            <a:off x="4524818" y="4092827"/>
            <a:ext cx="7493405" cy="1900585"/>
          </a:xfrm>
          <a:prstGeom prst="rect">
            <a:avLst/>
          </a:prstGeom>
        </p:spPr>
        <p:txBody>
          <a:bodyPr lIns="0" tIns="0" rIns="0" bIns="0" rtlCol="0" anchor="t">
            <a:spAutoFit/>
          </a:bodyPr>
          <a:lstStyle/>
          <a:p>
            <a:pPr algn="ctr">
              <a:lnSpc>
                <a:spcPts val="2991"/>
              </a:lnSpc>
            </a:pPr>
            <a:r>
              <a:rPr lang="en-US" sz="2266">
                <a:solidFill>
                  <a:srgbClr val="000000"/>
                </a:solidFill>
                <a:latin typeface="Open Sans Light Bold"/>
              </a:rPr>
              <a:t>Mission:  </a:t>
            </a:r>
            <a:r>
              <a:rPr lang="en-US" sz="2266">
                <a:solidFill>
                  <a:srgbClr val="000000"/>
                </a:solidFill>
                <a:latin typeface="Open Sans Light"/>
              </a:rPr>
              <a:t>To strengthen our community by providing</a:t>
            </a:r>
          </a:p>
          <a:p>
            <a:pPr algn="ctr">
              <a:lnSpc>
                <a:spcPts val="2991"/>
              </a:lnSpc>
            </a:pPr>
            <a:r>
              <a:rPr lang="en-US" sz="2266">
                <a:solidFill>
                  <a:srgbClr val="000000"/>
                </a:solidFill>
                <a:latin typeface="Open Sans Light"/>
              </a:rPr>
              <a:t>person-centered care to individuals and families impacted by substance use and mental health disorders, and other behaviors through a comprehensive system of</a:t>
            </a:r>
          </a:p>
          <a:p>
            <a:pPr algn="ctr">
              <a:lnSpc>
                <a:spcPts val="2991"/>
              </a:lnSpc>
            </a:pPr>
            <a:r>
              <a:rPr lang="en-US" sz="2266">
                <a:solidFill>
                  <a:srgbClr val="000000"/>
                </a:solidFill>
                <a:latin typeface="Open Sans Light Bold"/>
              </a:rPr>
              <a:t>E</a:t>
            </a:r>
            <a:r>
              <a:rPr lang="en-US" sz="2266">
                <a:solidFill>
                  <a:srgbClr val="000000"/>
                </a:solidFill>
                <a:latin typeface="Open Sans Light"/>
              </a:rPr>
              <a:t>ducation, </a:t>
            </a:r>
            <a:r>
              <a:rPr lang="en-US" sz="2266">
                <a:solidFill>
                  <a:srgbClr val="000000"/>
                </a:solidFill>
                <a:latin typeface="Open Sans Light Bold"/>
              </a:rPr>
              <a:t>P</a:t>
            </a:r>
            <a:r>
              <a:rPr lang="en-US" sz="2266">
                <a:solidFill>
                  <a:srgbClr val="000000"/>
                </a:solidFill>
                <a:latin typeface="Open Sans Light"/>
              </a:rPr>
              <a:t>revention, </a:t>
            </a:r>
            <a:r>
              <a:rPr lang="en-US" sz="2266">
                <a:solidFill>
                  <a:srgbClr val="000000"/>
                </a:solidFill>
                <a:latin typeface="Open Sans Light Bold"/>
              </a:rPr>
              <a:t>I</a:t>
            </a:r>
            <a:r>
              <a:rPr lang="en-US" sz="2266">
                <a:solidFill>
                  <a:srgbClr val="000000"/>
                </a:solidFill>
                <a:latin typeface="Open Sans Light"/>
              </a:rPr>
              <a:t>ntervention, and </a:t>
            </a:r>
            <a:r>
              <a:rPr lang="en-US" sz="2266">
                <a:solidFill>
                  <a:srgbClr val="000000"/>
                </a:solidFill>
                <a:latin typeface="Open Sans Light Bold"/>
              </a:rPr>
              <a:t>C</a:t>
            </a:r>
            <a:r>
              <a:rPr lang="en-US" sz="2266">
                <a:solidFill>
                  <a:srgbClr val="000000"/>
                </a:solidFill>
                <a:latin typeface="Open Sans Light"/>
              </a:rPr>
              <a:t>ounseling.</a:t>
            </a:r>
          </a:p>
        </p:txBody>
      </p:sp>
      <p:sp>
        <p:nvSpPr>
          <p:cNvPr id="18" name="TextBox 17">
            <a:extLst>
              <a:ext uri="{FF2B5EF4-FFF2-40B4-BE49-F238E27FC236}">
                <a16:creationId xmlns:a16="http://schemas.microsoft.com/office/drawing/2014/main" id="{3732F16A-B27B-BAD4-C649-436945F03D43}"/>
              </a:ext>
            </a:extLst>
          </p:cNvPr>
          <p:cNvSpPr txBox="1"/>
          <p:nvPr/>
        </p:nvSpPr>
        <p:spPr>
          <a:xfrm>
            <a:off x="11228933" y="4216"/>
            <a:ext cx="1086679" cy="369332"/>
          </a:xfrm>
          <a:prstGeom prst="rect">
            <a:avLst/>
          </a:prstGeom>
          <a:noFill/>
        </p:spPr>
        <p:txBody>
          <a:bodyPr wrap="square" rtlCol="0">
            <a:spAutoFit/>
          </a:bodyPr>
          <a:lstStyle/>
          <a:p>
            <a:pPr algn="ctr"/>
            <a:r>
              <a:rPr lang="en-US" dirty="0"/>
              <a:t>Abby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75807" y="1391436"/>
            <a:ext cx="13815549" cy="9328065"/>
            <a:chOff x="0" y="0"/>
            <a:chExt cx="16341211" cy="11033356"/>
          </a:xfrm>
        </p:grpSpPr>
        <p:sp>
          <p:nvSpPr>
            <p:cNvPr id="3" name="Freeform 3"/>
            <p:cNvSpPr/>
            <p:nvPr/>
          </p:nvSpPr>
          <p:spPr>
            <a:xfrm>
              <a:off x="0" y="0"/>
              <a:ext cx="16341212" cy="11033356"/>
            </a:xfrm>
            <a:custGeom>
              <a:avLst/>
              <a:gdLst/>
              <a:ahLst/>
              <a:cxnLst/>
              <a:rect l="l" t="t" r="r" b="b"/>
              <a:pathLst>
                <a:path w="16341212" h="11033356">
                  <a:moveTo>
                    <a:pt x="16341212" y="11033356"/>
                  </a:moveTo>
                  <a:lnTo>
                    <a:pt x="0" y="11033356"/>
                  </a:lnTo>
                  <a:lnTo>
                    <a:pt x="0" y="0"/>
                  </a:lnTo>
                  <a:lnTo>
                    <a:pt x="16341212" y="11033356"/>
                  </a:lnTo>
                  <a:close/>
                </a:path>
              </a:pathLst>
            </a:custGeom>
            <a:solidFill>
              <a:srgbClr val="FFC107">
                <a:alpha val="80784"/>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114800"/>
            <a:ext cx="3169664" cy="2743200"/>
          </a:xfrm>
          <a:prstGeom prst="rect">
            <a:avLst/>
          </a:prstGeom>
        </p:spPr>
      </p:pic>
      <p:grpSp>
        <p:nvGrpSpPr>
          <p:cNvPr id="5" name="Group 5"/>
          <p:cNvGrpSpPr>
            <a:grpSpLocks noChangeAspect="1"/>
          </p:cNvGrpSpPr>
          <p:nvPr/>
        </p:nvGrpSpPr>
        <p:grpSpPr>
          <a:xfrm>
            <a:off x="348881" y="150662"/>
            <a:ext cx="1235951" cy="107027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grpSp>
        <p:nvGrpSpPr>
          <p:cNvPr id="7" name="Group 7"/>
          <p:cNvGrpSpPr>
            <a:grpSpLocks noChangeAspect="1"/>
          </p:cNvGrpSpPr>
          <p:nvPr/>
        </p:nvGrpSpPr>
        <p:grpSpPr>
          <a:xfrm>
            <a:off x="1431968" y="764578"/>
            <a:ext cx="1235951" cy="1070277"/>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5191" r="-15191"/>
              </a:stretch>
            </a:blipFill>
          </p:spPr>
        </p:sp>
      </p:grpSp>
      <p:grpSp>
        <p:nvGrpSpPr>
          <p:cNvPr id="9" name="Group 9"/>
          <p:cNvGrpSpPr>
            <a:grpSpLocks noChangeAspect="1"/>
          </p:cNvGrpSpPr>
          <p:nvPr/>
        </p:nvGrpSpPr>
        <p:grpSpPr>
          <a:xfrm>
            <a:off x="348881" y="1299717"/>
            <a:ext cx="1235951" cy="1070277"/>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sp>
      </p:grpSp>
      <p:pic>
        <p:nvPicPr>
          <p:cNvPr id="11" name="Picture 11"/>
          <p:cNvPicPr>
            <a:picLocks noChangeAspect="1"/>
          </p:cNvPicPr>
          <p:nvPr/>
        </p:nvPicPr>
        <p:blipFill>
          <a:blip r:embed="rId7"/>
          <a:srcRect/>
          <a:stretch>
            <a:fillRect/>
          </a:stretch>
        </p:blipFill>
        <p:spPr>
          <a:xfrm>
            <a:off x="1003779" y="4885039"/>
            <a:ext cx="1439121" cy="919419"/>
          </a:xfrm>
          <a:prstGeom prst="rect">
            <a:avLst/>
          </a:prstGeom>
        </p:spPr>
      </p:pic>
      <p:sp>
        <p:nvSpPr>
          <p:cNvPr id="12" name="TextBox 12"/>
          <p:cNvSpPr txBox="1"/>
          <p:nvPr/>
        </p:nvSpPr>
        <p:spPr>
          <a:xfrm>
            <a:off x="2366374" y="49061"/>
            <a:ext cx="9441350" cy="853888"/>
          </a:xfrm>
          <a:prstGeom prst="rect">
            <a:avLst/>
          </a:prstGeom>
        </p:spPr>
        <p:txBody>
          <a:bodyPr wrap="square" lIns="0" tIns="0" rIns="0" bIns="0" rtlCol="0" anchor="t">
            <a:spAutoFit/>
          </a:bodyPr>
          <a:lstStyle/>
          <a:p>
            <a:pPr algn="ctr" defTabSz="609630">
              <a:lnSpc>
                <a:spcPts val="7280"/>
              </a:lnSpc>
            </a:pPr>
            <a:r>
              <a:rPr lang="en-US" sz="4800" b="1" dirty="0">
                <a:solidFill>
                  <a:srgbClr val="000000"/>
                </a:solidFill>
                <a:latin typeface="Open Sans Extra Bold"/>
              </a:rPr>
              <a:t>PREVENTION PROGRAMS</a:t>
            </a:r>
          </a:p>
        </p:txBody>
      </p:sp>
      <p:sp>
        <p:nvSpPr>
          <p:cNvPr id="13" name="TextBox 13"/>
          <p:cNvSpPr txBox="1"/>
          <p:nvPr/>
        </p:nvSpPr>
        <p:spPr>
          <a:xfrm>
            <a:off x="3449461" y="1005250"/>
            <a:ext cx="4647617" cy="373885"/>
          </a:xfrm>
          <a:prstGeom prst="rect">
            <a:avLst/>
          </a:prstGeom>
        </p:spPr>
        <p:txBody>
          <a:bodyPr wrap="square" lIns="0" tIns="0" rIns="0" bIns="0" rtlCol="0" anchor="t">
            <a:spAutoFit/>
          </a:bodyPr>
          <a:lstStyle/>
          <a:p>
            <a:pPr defTabSz="609630">
              <a:lnSpc>
                <a:spcPts val="3173"/>
              </a:lnSpc>
            </a:pPr>
            <a:r>
              <a:rPr lang="en-US" sz="2266" b="1" dirty="0">
                <a:solidFill>
                  <a:srgbClr val="000000"/>
                </a:solidFill>
                <a:latin typeface="Open Sans Light Bold"/>
              </a:rPr>
              <a:t>YOUTH PREVENTION</a:t>
            </a:r>
          </a:p>
        </p:txBody>
      </p:sp>
      <p:sp>
        <p:nvSpPr>
          <p:cNvPr id="14" name="TextBox 14"/>
          <p:cNvSpPr txBox="1"/>
          <p:nvPr/>
        </p:nvSpPr>
        <p:spPr>
          <a:xfrm>
            <a:off x="3449461" y="1448457"/>
            <a:ext cx="8597994" cy="2313134"/>
          </a:xfrm>
          <a:prstGeom prst="rect">
            <a:avLst/>
          </a:prstGeom>
        </p:spPr>
        <p:txBody>
          <a:bodyPr lIns="0" tIns="0" rIns="0" bIns="0" rtlCol="0" anchor="t">
            <a:spAutoFit/>
          </a:bodyPr>
          <a:lstStyle/>
          <a:p>
            <a:pPr marL="407430" lvl="1" indent="-203715" defTabSz="609630">
              <a:lnSpc>
                <a:spcPts val="2641"/>
              </a:lnSpc>
              <a:buFont typeface="Arial"/>
              <a:buChar char="•"/>
            </a:pPr>
            <a:r>
              <a:rPr lang="en-US" sz="1887" u="sng" dirty="0">
                <a:solidFill>
                  <a:srgbClr val="000000"/>
                </a:solidFill>
                <a:latin typeface="Open Sans Light"/>
              </a:rPr>
              <a:t>Think! For SUCCESS</a:t>
            </a:r>
            <a:r>
              <a:rPr lang="en-US" sz="1887" dirty="0">
                <a:solidFill>
                  <a:srgbClr val="000000"/>
                </a:solidFill>
                <a:latin typeface="Open Sans Light"/>
              </a:rPr>
              <a:t> - free program for adolescents who are experimenting with drugs and alcohol and who need to learn about the legal, social, and personal implications of their behavior.  Conducted in a group setting that includes drug/alcohol and life skills education.</a:t>
            </a:r>
          </a:p>
          <a:p>
            <a:pPr marL="407430" lvl="1" indent="-203715" defTabSz="609630">
              <a:lnSpc>
                <a:spcPts val="2641"/>
              </a:lnSpc>
              <a:buFont typeface="Arial"/>
              <a:buChar char="•"/>
            </a:pPr>
            <a:r>
              <a:rPr lang="en-US" sz="1887" u="sng" dirty="0">
                <a:solidFill>
                  <a:srgbClr val="000000"/>
                </a:solidFill>
                <a:latin typeface="Open Sans Light"/>
              </a:rPr>
              <a:t>Anger Management</a:t>
            </a:r>
            <a:r>
              <a:rPr lang="en-US" sz="1887" dirty="0">
                <a:solidFill>
                  <a:srgbClr val="000000"/>
                </a:solidFill>
                <a:latin typeface="Open Sans Light"/>
              </a:rPr>
              <a:t> - helps identify stressors and teaches steps to help stay calm along with coping skills to handle tense situations.  Group setting with a cost of $150.00.</a:t>
            </a:r>
          </a:p>
        </p:txBody>
      </p:sp>
      <p:sp>
        <p:nvSpPr>
          <p:cNvPr id="15" name="TextBox 15"/>
          <p:cNvSpPr txBox="1"/>
          <p:nvPr/>
        </p:nvSpPr>
        <p:spPr>
          <a:xfrm>
            <a:off x="3449461" y="4307099"/>
            <a:ext cx="4647617" cy="373885"/>
          </a:xfrm>
          <a:prstGeom prst="rect">
            <a:avLst/>
          </a:prstGeom>
        </p:spPr>
        <p:txBody>
          <a:bodyPr wrap="square" lIns="0" tIns="0" rIns="0" bIns="0" rtlCol="0" anchor="t">
            <a:spAutoFit/>
          </a:bodyPr>
          <a:lstStyle/>
          <a:p>
            <a:pPr defTabSz="609630">
              <a:lnSpc>
                <a:spcPts val="3173"/>
              </a:lnSpc>
            </a:pPr>
            <a:r>
              <a:rPr lang="en-US" sz="2266" b="1" dirty="0">
                <a:solidFill>
                  <a:srgbClr val="000000"/>
                </a:solidFill>
                <a:latin typeface="Open Sans Light Bold"/>
              </a:rPr>
              <a:t>PARENTING EDUCATION</a:t>
            </a:r>
          </a:p>
        </p:txBody>
      </p:sp>
      <p:sp>
        <p:nvSpPr>
          <p:cNvPr id="16" name="TextBox 16"/>
          <p:cNvSpPr txBox="1"/>
          <p:nvPr/>
        </p:nvSpPr>
        <p:spPr>
          <a:xfrm>
            <a:off x="3446679" y="4683366"/>
            <a:ext cx="8513027" cy="1979709"/>
          </a:xfrm>
          <a:prstGeom prst="rect">
            <a:avLst/>
          </a:prstGeom>
        </p:spPr>
        <p:txBody>
          <a:bodyPr lIns="0" tIns="0" rIns="0" bIns="0" rtlCol="0" anchor="t">
            <a:spAutoFit/>
          </a:bodyPr>
          <a:lstStyle/>
          <a:p>
            <a:pPr defTabSz="609630">
              <a:lnSpc>
                <a:spcPts val="2641"/>
              </a:lnSpc>
            </a:pPr>
            <a:r>
              <a:rPr lang="en-US" sz="1887" u="sng" dirty="0">
                <a:solidFill>
                  <a:srgbClr val="000000"/>
                </a:solidFill>
                <a:latin typeface="Open Sans Light"/>
              </a:rPr>
              <a:t>Active Parenting </a:t>
            </a:r>
            <a:r>
              <a:rPr lang="en-US" sz="1887" dirty="0">
                <a:solidFill>
                  <a:srgbClr val="000000"/>
                </a:solidFill>
                <a:latin typeface="Open Sans Light"/>
              </a:rPr>
              <a:t>- evidence-based program designed for parents who </a:t>
            </a:r>
          </a:p>
          <a:p>
            <a:pPr defTabSz="609630">
              <a:lnSpc>
                <a:spcPts val="2641"/>
              </a:lnSpc>
            </a:pPr>
            <a:r>
              <a:rPr lang="en-US" sz="1887" dirty="0">
                <a:solidFill>
                  <a:srgbClr val="000000"/>
                </a:solidFill>
                <a:latin typeface="Open Sans Light"/>
              </a:rPr>
              <a:t>are looking to increase their knowledge and skills.  Can be conducted on-line or in person.  Three Options:</a:t>
            </a:r>
          </a:p>
          <a:p>
            <a:pPr marL="407430" lvl="1" indent="-203715" defTabSz="609630">
              <a:lnSpc>
                <a:spcPts val="2641"/>
              </a:lnSpc>
              <a:buFont typeface="Arial"/>
              <a:buChar char="•"/>
            </a:pPr>
            <a:r>
              <a:rPr lang="en-US" sz="1887" dirty="0">
                <a:solidFill>
                  <a:srgbClr val="000000"/>
                </a:solidFill>
                <a:latin typeface="Open Sans Light"/>
              </a:rPr>
              <a:t>Active Parenting: First Five Years</a:t>
            </a:r>
          </a:p>
          <a:p>
            <a:pPr marL="407430" lvl="1" indent="-203715" defTabSz="609630">
              <a:lnSpc>
                <a:spcPts val="2641"/>
              </a:lnSpc>
              <a:buFont typeface="Arial"/>
              <a:buChar char="•"/>
            </a:pPr>
            <a:r>
              <a:rPr lang="en-US" sz="1887" dirty="0">
                <a:solidFill>
                  <a:srgbClr val="000000"/>
                </a:solidFill>
                <a:latin typeface="Open Sans Light"/>
              </a:rPr>
              <a:t>Active Parenting:  Middle Years</a:t>
            </a:r>
          </a:p>
          <a:p>
            <a:pPr marL="407430" lvl="1" indent="-203715" defTabSz="609630">
              <a:lnSpc>
                <a:spcPts val="2641"/>
              </a:lnSpc>
              <a:buFont typeface="Arial"/>
              <a:buChar char="•"/>
            </a:pPr>
            <a:r>
              <a:rPr lang="en-US" sz="1887" dirty="0">
                <a:solidFill>
                  <a:srgbClr val="000000"/>
                </a:solidFill>
                <a:latin typeface="Open Sans Light"/>
              </a:rPr>
              <a:t>Active Parenting:  Teens</a:t>
            </a:r>
          </a:p>
        </p:txBody>
      </p:sp>
      <p:sp>
        <p:nvSpPr>
          <p:cNvPr id="18" name="TextBox 17">
            <a:extLst>
              <a:ext uri="{FF2B5EF4-FFF2-40B4-BE49-F238E27FC236}">
                <a16:creationId xmlns:a16="http://schemas.microsoft.com/office/drawing/2014/main" id="{2D311A34-8875-CE75-1F2F-88CE8CFB1BA5}"/>
              </a:ext>
            </a:extLst>
          </p:cNvPr>
          <p:cNvSpPr txBox="1"/>
          <p:nvPr/>
        </p:nvSpPr>
        <p:spPr>
          <a:xfrm>
            <a:off x="11502887" y="49061"/>
            <a:ext cx="689113" cy="370197"/>
          </a:xfrm>
          <a:prstGeom prst="rect">
            <a:avLst/>
          </a:prstGeom>
          <a:noFill/>
        </p:spPr>
        <p:txBody>
          <a:bodyPr wrap="square">
            <a:spAutoFit/>
          </a:bodyPr>
          <a:lstStyle/>
          <a:p>
            <a:pPr algn="ctr"/>
            <a:r>
              <a:rPr lang="en-US" dirty="0"/>
              <a:t>Abby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75807" y="1391436"/>
            <a:ext cx="13815549" cy="9328065"/>
            <a:chOff x="0" y="0"/>
            <a:chExt cx="16341211" cy="11033356"/>
          </a:xfrm>
        </p:grpSpPr>
        <p:sp>
          <p:nvSpPr>
            <p:cNvPr id="3" name="Freeform 3"/>
            <p:cNvSpPr/>
            <p:nvPr/>
          </p:nvSpPr>
          <p:spPr>
            <a:xfrm>
              <a:off x="0" y="0"/>
              <a:ext cx="16341212" cy="11033356"/>
            </a:xfrm>
            <a:custGeom>
              <a:avLst/>
              <a:gdLst/>
              <a:ahLst/>
              <a:cxnLst/>
              <a:rect l="l" t="t" r="r" b="b"/>
              <a:pathLst>
                <a:path w="16341212" h="11033356">
                  <a:moveTo>
                    <a:pt x="16341212" y="11033356"/>
                  </a:moveTo>
                  <a:lnTo>
                    <a:pt x="0" y="11033356"/>
                  </a:lnTo>
                  <a:lnTo>
                    <a:pt x="0" y="0"/>
                  </a:lnTo>
                  <a:lnTo>
                    <a:pt x="16341212" y="11033356"/>
                  </a:lnTo>
                  <a:close/>
                </a:path>
              </a:pathLst>
            </a:custGeom>
            <a:solidFill>
              <a:srgbClr val="FFC107">
                <a:alpha val="80784"/>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114800"/>
            <a:ext cx="3169664" cy="2743200"/>
          </a:xfrm>
          <a:prstGeom prst="rect">
            <a:avLst/>
          </a:prstGeom>
        </p:spPr>
      </p:pic>
      <p:grpSp>
        <p:nvGrpSpPr>
          <p:cNvPr id="5" name="Group 5"/>
          <p:cNvGrpSpPr>
            <a:grpSpLocks noChangeAspect="1"/>
          </p:cNvGrpSpPr>
          <p:nvPr/>
        </p:nvGrpSpPr>
        <p:grpSpPr>
          <a:xfrm>
            <a:off x="348881" y="150662"/>
            <a:ext cx="1235951" cy="107027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grpSp>
        <p:nvGrpSpPr>
          <p:cNvPr id="7" name="Group 7"/>
          <p:cNvGrpSpPr>
            <a:grpSpLocks noChangeAspect="1"/>
          </p:cNvGrpSpPr>
          <p:nvPr/>
        </p:nvGrpSpPr>
        <p:grpSpPr>
          <a:xfrm>
            <a:off x="1431968" y="764578"/>
            <a:ext cx="1235951" cy="1070277"/>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4926" r="-14926"/>
              </a:stretch>
            </a:blipFill>
          </p:spPr>
        </p:sp>
      </p:grpSp>
      <p:grpSp>
        <p:nvGrpSpPr>
          <p:cNvPr id="9" name="Group 9"/>
          <p:cNvGrpSpPr>
            <a:grpSpLocks noChangeAspect="1"/>
          </p:cNvGrpSpPr>
          <p:nvPr/>
        </p:nvGrpSpPr>
        <p:grpSpPr>
          <a:xfrm>
            <a:off x="348881" y="1299717"/>
            <a:ext cx="1235951" cy="1070277"/>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sp>
      </p:grpSp>
      <p:pic>
        <p:nvPicPr>
          <p:cNvPr id="11" name="Picture 11"/>
          <p:cNvPicPr>
            <a:picLocks noChangeAspect="1"/>
          </p:cNvPicPr>
          <p:nvPr/>
        </p:nvPicPr>
        <p:blipFill>
          <a:blip r:embed="rId7"/>
          <a:srcRect/>
          <a:stretch>
            <a:fillRect/>
          </a:stretch>
        </p:blipFill>
        <p:spPr>
          <a:xfrm>
            <a:off x="174698" y="5090966"/>
            <a:ext cx="2820269" cy="790869"/>
          </a:xfrm>
          <a:prstGeom prst="rect">
            <a:avLst/>
          </a:prstGeom>
        </p:spPr>
      </p:pic>
      <p:pic>
        <p:nvPicPr>
          <p:cNvPr id="12" name="Picture 12"/>
          <p:cNvPicPr>
            <a:picLocks noChangeAspect="1"/>
          </p:cNvPicPr>
          <p:nvPr/>
        </p:nvPicPr>
        <p:blipFill>
          <a:blip r:embed="rId8"/>
          <a:srcRect/>
          <a:stretch>
            <a:fillRect/>
          </a:stretch>
        </p:blipFill>
        <p:spPr>
          <a:xfrm>
            <a:off x="4524112" y="5486400"/>
            <a:ext cx="2240003" cy="1731178"/>
          </a:xfrm>
          <a:prstGeom prst="rect">
            <a:avLst/>
          </a:prstGeom>
        </p:spPr>
      </p:pic>
      <p:pic>
        <p:nvPicPr>
          <p:cNvPr id="13" name="Picture 13"/>
          <p:cNvPicPr>
            <a:picLocks noChangeAspect="1"/>
          </p:cNvPicPr>
          <p:nvPr/>
        </p:nvPicPr>
        <p:blipFill>
          <a:blip r:embed="rId9"/>
          <a:srcRect/>
          <a:stretch>
            <a:fillRect/>
          </a:stretch>
        </p:blipFill>
        <p:spPr>
          <a:xfrm>
            <a:off x="7333975" y="5535980"/>
            <a:ext cx="1360030" cy="1261353"/>
          </a:xfrm>
          <a:prstGeom prst="rect">
            <a:avLst/>
          </a:prstGeom>
        </p:spPr>
      </p:pic>
      <p:sp>
        <p:nvSpPr>
          <p:cNvPr id="14" name="TextBox 14"/>
          <p:cNvSpPr txBox="1"/>
          <p:nvPr/>
        </p:nvSpPr>
        <p:spPr>
          <a:xfrm>
            <a:off x="3460487" y="1448457"/>
            <a:ext cx="8731513" cy="4288033"/>
          </a:xfrm>
          <a:prstGeom prst="rect">
            <a:avLst/>
          </a:prstGeom>
        </p:spPr>
        <p:txBody>
          <a:bodyPr lIns="0" tIns="0" rIns="0" bIns="0" rtlCol="0" anchor="t">
            <a:spAutoFit/>
          </a:bodyPr>
          <a:lstStyle/>
          <a:p>
            <a:pPr defTabSz="609630">
              <a:lnSpc>
                <a:spcPts val="2641"/>
              </a:lnSpc>
            </a:pPr>
            <a:r>
              <a:rPr lang="en-US" sz="1887">
                <a:solidFill>
                  <a:srgbClr val="000000"/>
                </a:solidFill>
                <a:latin typeface="Open Sans Light"/>
              </a:rPr>
              <a:t>As part of the Talkable Communities Grant Project (along with 4 other Northeast</a:t>
            </a:r>
          </a:p>
          <a:p>
            <a:pPr defTabSz="609630">
              <a:lnSpc>
                <a:spcPts val="2641"/>
              </a:lnSpc>
            </a:pPr>
            <a:r>
              <a:rPr lang="en-US" sz="1887">
                <a:solidFill>
                  <a:srgbClr val="000000"/>
                </a:solidFill>
                <a:latin typeface="Open Sans Light"/>
              </a:rPr>
              <a:t>Florida organizations, EPIC is offering free suicide prevention training to anyone</a:t>
            </a:r>
          </a:p>
          <a:p>
            <a:pPr defTabSz="609630">
              <a:lnSpc>
                <a:spcPts val="2641"/>
              </a:lnSpc>
            </a:pPr>
            <a:r>
              <a:rPr lang="en-US" sz="1887">
                <a:solidFill>
                  <a:srgbClr val="000000"/>
                </a:solidFill>
                <a:latin typeface="Open Sans Light"/>
              </a:rPr>
              <a:t>in our community.  Trainings include:</a:t>
            </a:r>
          </a:p>
          <a:p>
            <a:pPr defTabSz="609630">
              <a:lnSpc>
                <a:spcPts val="2361"/>
              </a:lnSpc>
            </a:pPr>
            <a:endParaRPr lang="en-US" sz="1887">
              <a:solidFill>
                <a:srgbClr val="000000"/>
              </a:solidFill>
              <a:latin typeface="Open Sans Light"/>
            </a:endParaRPr>
          </a:p>
          <a:p>
            <a:pPr marL="407430" lvl="1" indent="-203715" defTabSz="609630">
              <a:lnSpc>
                <a:spcPts val="2641"/>
              </a:lnSpc>
              <a:buFont typeface="Arial"/>
              <a:buChar char="•"/>
            </a:pPr>
            <a:r>
              <a:rPr lang="en-US" sz="1887" u="sng">
                <a:solidFill>
                  <a:srgbClr val="000000"/>
                </a:solidFill>
                <a:latin typeface="Open Sans Light"/>
              </a:rPr>
              <a:t>It's Time to Talk About It! </a:t>
            </a:r>
            <a:r>
              <a:rPr lang="en-US" sz="1887">
                <a:solidFill>
                  <a:srgbClr val="000000"/>
                </a:solidFill>
                <a:latin typeface="Open Sans Light"/>
              </a:rPr>
              <a:t>- suicide prevention and intervention training for </a:t>
            </a:r>
          </a:p>
          <a:p>
            <a:pPr defTabSz="609630">
              <a:lnSpc>
                <a:spcPts val="2641"/>
              </a:lnSpc>
            </a:pPr>
            <a:r>
              <a:rPr lang="en-US" sz="1887">
                <a:solidFill>
                  <a:srgbClr val="000000"/>
                </a:solidFill>
                <a:latin typeface="Open Sans Light"/>
              </a:rPr>
              <a:t>       families and adults who interact with young people.  2 hours - virtual or </a:t>
            </a:r>
          </a:p>
          <a:p>
            <a:pPr defTabSz="609630">
              <a:lnSpc>
                <a:spcPts val="2641"/>
              </a:lnSpc>
            </a:pPr>
            <a:r>
              <a:rPr lang="en-US" sz="1887">
                <a:solidFill>
                  <a:srgbClr val="000000"/>
                </a:solidFill>
                <a:latin typeface="Open Sans Light"/>
              </a:rPr>
              <a:t>       in person.</a:t>
            </a:r>
          </a:p>
          <a:p>
            <a:pPr marL="407430" lvl="1" indent="-203715" defTabSz="609630">
              <a:lnSpc>
                <a:spcPts val="2641"/>
              </a:lnSpc>
              <a:buFont typeface="Arial"/>
              <a:buChar char="•"/>
            </a:pPr>
            <a:r>
              <a:rPr lang="en-US" sz="1887" u="sng">
                <a:solidFill>
                  <a:srgbClr val="000000"/>
                </a:solidFill>
                <a:latin typeface="Open Sans Light"/>
              </a:rPr>
              <a:t>QPR (Question, Persuade, Refer)</a:t>
            </a:r>
            <a:r>
              <a:rPr lang="en-US" sz="1887">
                <a:solidFill>
                  <a:srgbClr val="000000"/>
                </a:solidFill>
                <a:latin typeface="Open Sans Light"/>
              </a:rPr>
              <a:t> - suicide prevention and intervention training for anyone in the community.  2 hours - virtual or in-person.</a:t>
            </a:r>
          </a:p>
          <a:p>
            <a:pPr marL="407430" lvl="1" indent="-203715" defTabSz="609630">
              <a:lnSpc>
                <a:spcPts val="2641"/>
              </a:lnSpc>
              <a:buFont typeface="Arial"/>
              <a:buChar char="•"/>
            </a:pPr>
            <a:r>
              <a:rPr lang="en-US" sz="1887" u="sng">
                <a:solidFill>
                  <a:srgbClr val="000000"/>
                </a:solidFill>
                <a:latin typeface="Open Sans Light"/>
              </a:rPr>
              <a:t>Youth Mental Health First Aid</a:t>
            </a:r>
            <a:r>
              <a:rPr lang="en-US" sz="1887">
                <a:solidFill>
                  <a:srgbClr val="000000"/>
                </a:solidFill>
                <a:latin typeface="Open Sans Light"/>
              </a:rPr>
              <a:t> - trains on mental health and substance use </a:t>
            </a:r>
          </a:p>
          <a:p>
            <a:pPr defTabSz="609630">
              <a:lnSpc>
                <a:spcPts val="2641"/>
              </a:lnSpc>
            </a:pPr>
            <a:r>
              <a:rPr lang="en-US" sz="1887">
                <a:solidFill>
                  <a:srgbClr val="000000"/>
                </a:solidFill>
                <a:latin typeface="Open Sans Light"/>
              </a:rPr>
              <a:t>       challenges in youth and how to intervene (includes suicide prevention) - for </a:t>
            </a:r>
          </a:p>
          <a:p>
            <a:pPr defTabSz="609630">
              <a:lnSpc>
                <a:spcPts val="2641"/>
              </a:lnSpc>
            </a:pPr>
            <a:r>
              <a:rPr lang="en-US" sz="1887">
                <a:solidFill>
                  <a:srgbClr val="000000"/>
                </a:solidFill>
                <a:latin typeface="Open Sans Light"/>
              </a:rPr>
              <a:t>       adults who interact with youth.  2 hours of pre-work and then 4.5 hours of</a:t>
            </a:r>
          </a:p>
          <a:p>
            <a:pPr defTabSz="609630">
              <a:lnSpc>
                <a:spcPts val="2641"/>
              </a:lnSpc>
            </a:pPr>
            <a:r>
              <a:rPr lang="en-US" sz="1887">
                <a:solidFill>
                  <a:srgbClr val="000000"/>
                </a:solidFill>
                <a:latin typeface="Open Sans Light"/>
              </a:rPr>
              <a:t>       virtual or in-person training.</a:t>
            </a:r>
          </a:p>
        </p:txBody>
      </p:sp>
      <p:pic>
        <p:nvPicPr>
          <p:cNvPr id="15" name="Picture 15"/>
          <p:cNvPicPr>
            <a:picLocks noChangeAspect="1"/>
          </p:cNvPicPr>
          <p:nvPr/>
        </p:nvPicPr>
        <p:blipFill>
          <a:blip r:embed="rId10"/>
          <a:srcRect r="3732" b="20578"/>
          <a:stretch>
            <a:fillRect/>
          </a:stretch>
        </p:blipFill>
        <p:spPr>
          <a:xfrm>
            <a:off x="9263864" y="5547067"/>
            <a:ext cx="1606820" cy="1250266"/>
          </a:xfrm>
          <a:prstGeom prst="rect">
            <a:avLst/>
          </a:prstGeom>
        </p:spPr>
      </p:pic>
      <p:sp>
        <p:nvSpPr>
          <p:cNvPr id="16" name="TextBox 16"/>
          <p:cNvSpPr txBox="1"/>
          <p:nvPr/>
        </p:nvSpPr>
        <p:spPr>
          <a:xfrm>
            <a:off x="2794000" y="60667"/>
            <a:ext cx="8426549" cy="853888"/>
          </a:xfrm>
          <a:prstGeom prst="rect">
            <a:avLst/>
          </a:prstGeom>
        </p:spPr>
        <p:txBody>
          <a:bodyPr lIns="0" tIns="0" rIns="0" bIns="0" rtlCol="0" anchor="t">
            <a:spAutoFit/>
          </a:bodyPr>
          <a:lstStyle/>
          <a:p>
            <a:pPr algn="ctr" defTabSz="609630">
              <a:lnSpc>
                <a:spcPts val="7280"/>
              </a:lnSpc>
            </a:pPr>
            <a:r>
              <a:rPr lang="en-US" sz="4800" b="1" dirty="0">
                <a:solidFill>
                  <a:srgbClr val="000000"/>
                </a:solidFill>
                <a:latin typeface="Open Sans Extra Bold"/>
              </a:rPr>
              <a:t>TALKABLE COMMUNITIES</a:t>
            </a:r>
          </a:p>
        </p:txBody>
      </p:sp>
      <p:sp>
        <p:nvSpPr>
          <p:cNvPr id="17" name="TextBox 17"/>
          <p:cNvSpPr txBox="1"/>
          <p:nvPr/>
        </p:nvSpPr>
        <p:spPr>
          <a:xfrm>
            <a:off x="3449461" y="1005250"/>
            <a:ext cx="8171125" cy="373885"/>
          </a:xfrm>
          <a:prstGeom prst="rect">
            <a:avLst/>
          </a:prstGeom>
        </p:spPr>
        <p:txBody>
          <a:bodyPr lIns="0" tIns="0" rIns="0" bIns="0" rtlCol="0" anchor="t">
            <a:spAutoFit/>
          </a:bodyPr>
          <a:lstStyle/>
          <a:p>
            <a:pPr defTabSz="609630">
              <a:lnSpc>
                <a:spcPts val="3173"/>
              </a:lnSpc>
            </a:pPr>
            <a:r>
              <a:rPr lang="en-US" sz="2266" b="1" dirty="0">
                <a:solidFill>
                  <a:srgbClr val="000000"/>
                </a:solidFill>
                <a:latin typeface="Open Sans Light Bold"/>
              </a:rPr>
              <a:t>SUICIDE PREVENTION TRAINING</a:t>
            </a:r>
          </a:p>
        </p:txBody>
      </p:sp>
      <p:sp>
        <p:nvSpPr>
          <p:cNvPr id="18" name="TextBox 17">
            <a:extLst>
              <a:ext uri="{FF2B5EF4-FFF2-40B4-BE49-F238E27FC236}">
                <a16:creationId xmlns:a16="http://schemas.microsoft.com/office/drawing/2014/main" id="{DE4198AE-23C9-B7DA-E95C-33C5CB9BAFB3}"/>
              </a:ext>
            </a:extLst>
          </p:cNvPr>
          <p:cNvSpPr txBox="1"/>
          <p:nvPr/>
        </p:nvSpPr>
        <p:spPr>
          <a:xfrm>
            <a:off x="348881" y="5966422"/>
            <a:ext cx="2445119" cy="297454"/>
          </a:xfrm>
          <a:prstGeom prst="rect">
            <a:avLst/>
          </a:prstGeom>
          <a:noFill/>
        </p:spPr>
        <p:txBody>
          <a:bodyPr wrap="square" rtlCol="0">
            <a:spAutoFit/>
          </a:bodyPr>
          <a:lstStyle/>
          <a:p>
            <a:pPr algn="ctr" defTabSz="609630"/>
            <a:r>
              <a:rPr lang="en-US" sz="1333" dirty="0">
                <a:solidFill>
                  <a:prstClr val="black"/>
                </a:solidFill>
                <a:latin typeface="Calibri"/>
                <a:hlinkClick r:id="rId11"/>
              </a:rPr>
              <a:t>www.talkablecommunities.org</a:t>
            </a:r>
            <a:endParaRPr lang="en-US" sz="1333" dirty="0">
              <a:solidFill>
                <a:prstClr val="black"/>
              </a:solidFill>
              <a:latin typeface="Calibri"/>
            </a:endParaRPr>
          </a:p>
        </p:txBody>
      </p:sp>
      <p:sp>
        <p:nvSpPr>
          <p:cNvPr id="20" name="TextBox 19">
            <a:extLst>
              <a:ext uri="{FF2B5EF4-FFF2-40B4-BE49-F238E27FC236}">
                <a16:creationId xmlns:a16="http://schemas.microsoft.com/office/drawing/2014/main" id="{8CCCF650-35BC-D0D7-A4A7-5112B36B29FC}"/>
              </a:ext>
            </a:extLst>
          </p:cNvPr>
          <p:cNvSpPr txBox="1"/>
          <p:nvPr/>
        </p:nvSpPr>
        <p:spPr>
          <a:xfrm>
            <a:off x="11410122" y="48046"/>
            <a:ext cx="781878" cy="369332"/>
          </a:xfrm>
          <a:prstGeom prst="rect">
            <a:avLst/>
          </a:prstGeom>
          <a:noFill/>
        </p:spPr>
        <p:txBody>
          <a:bodyPr wrap="square">
            <a:spAutoFit/>
          </a:bodyPr>
          <a:lstStyle/>
          <a:p>
            <a:pPr algn="ctr"/>
            <a:r>
              <a:rPr lang="en-US" dirty="0"/>
              <a:t>Abby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75807" y="1391436"/>
            <a:ext cx="13815549" cy="9328065"/>
            <a:chOff x="0" y="0"/>
            <a:chExt cx="16341211" cy="11033356"/>
          </a:xfrm>
        </p:grpSpPr>
        <p:sp>
          <p:nvSpPr>
            <p:cNvPr id="3" name="Freeform 3"/>
            <p:cNvSpPr/>
            <p:nvPr/>
          </p:nvSpPr>
          <p:spPr>
            <a:xfrm>
              <a:off x="0" y="0"/>
              <a:ext cx="16341212" cy="11033356"/>
            </a:xfrm>
            <a:custGeom>
              <a:avLst/>
              <a:gdLst/>
              <a:ahLst/>
              <a:cxnLst/>
              <a:rect l="l" t="t" r="r" b="b"/>
              <a:pathLst>
                <a:path w="16341212" h="11033356">
                  <a:moveTo>
                    <a:pt x="16341212" y="11033356"/>
                  </a:moveTo>
                  <a:lnTo>
                    <a:pt x="0" y="11033356"/>
                  </a:lnTo>
                  <a:lnTo>
                    <a:pt x="0" y="0"/>
                  </a:lnTo>
                  <a:lnTo>
                    <a:pt x="16341212" y="11033356"/>
                  </a:lnTo>
                  <a:close/>
                </a:path>
              </a:pathLst>
            </a:custGeom>
            <a:solidFill>
              <a:srgbClr val="FFC107">
                <a:alpha val="80784"/>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114800"/>
            <a:ext cx="3169664" cy="2743200"/>
          </a:xfrm>
          <a:prstGeom prst="rect">
            <a:avLst/>
          </a:prstGeom>
        </p:spPr>
      </p:pic>
      <p:grpSp>
        <p:nvGrpSpPr>
          <p:cNvPr id="5" name="Group 5"/>
          <p:cNvGrpSpPr>
            <a:grpSpLocks noChangeAspect="1"/>
          </p:cNvGrpSpPr>
          <p:nvPr/>
        </p:nvGrpSpPr>
        <p:grpSpPr>
          <a:xfrm>
            <a:off x="348881" y="150662"/>
            <a:ext cx="1235951" cy="107027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26" r="-14926"/>
              </a:stretch>
            </a:blipFill>
          </p:spPr>
        </p:sp>
      </p:grpSp>
      <p:grpSp>
        <p:nvGrpSpPr>
          <p:cNvPr id="7" name="Group 7"/>
          <p:cNvGrpSpPr>
            <a:grpSpLocks noChangeAspect="1"/>
          </p:cNvGrpSpPr>
          <p:nvPr/>
        </p:nvGrpSpPr>
        <p:grpSpPr>
          <a:xfrm>
            <a:off x="1431968" y="764578"/>
            <a:ext cx="1235951" cy="1070277"/>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13016" r="-13016"/>
              </a:stretch>
            </a:blipFill>
          </p:spPr>
        </p:sp>
      </p:grpSp>
      <p:grpSp>
        <p:nvGrpSpPr>
          <p:cNvPr id="9" name="Group 9"/>
          <p:cNvGrpSpPr>
            <a:grpSpLocks noChangeAspect="1"/>
          </p:cNvGrpSpPr>
          <p:nvPr/>
        </p:nvGrpSpPr>
        <p:grpSpPr>
          <a:xfrm>
            <a:off x="348881" y="1299717"/>
            <a:ext cx="1235951" cy="1070277"/>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sp>
      </p:grpSp>
      <p:sp>
        <p:nvSpPr>
          <p:cNvPr id="11" name="TextBox 11"/>
          <p:cNvSpPr txBox="1"/>
          <p:nvPr/>
        </p:nvSpPr>
        <p:spPr>
          <a:xfrm>
            <a:off x="3449338" y="2886381"/>
            <a:ext cx="8549441" cy="3646832"/>
          </a:xfrm>
          <a:prstGeom prst="rect">
            <a:avLst/>
          </a:prstGeom>
        </p:spPr>
        <p:txBody>
          <a:bodyPr lIns="0" tIns="0" rIns="0" bIns="0" rtlCol="0" anchor="t">
            <a:spAutoFit/>
          </a:bodyPr>
          <a:lstStyle/>
          <a:p>
            <a:pPr defTabSz="609630">
              <a:lnSpc>
                <a:spcPts val="2641"/>
              </a:lnSpc>
            </a:pPr>
            <a:r>
              <a:rPr lang="en-US" sz="1887" dirty="0">
                <a:solidFill>
                  <a:srgbClr val="000000"/>
                </a:solidFill>
                <a:latin typeface="Open Sans Light"/>
              </a:rPr>
              <a:t>EPIC is offering walk-in services for all ages for urgent care sessions or to assess the need for mental health or substance use services.  No appointment is necessary.</a:t>
            </a:r>
          </a:p>
          <a:p>
            <a:pPr marL="407430" lvl="1" indent="-203715" defTabSz="609630">
              <a:lnSpc>
                <a:spcPts val="2641"/>
              </a:lnSpc>
              <a:buFont typeface="Arial"/>
              <a:buChar char="•"/>
            </a:pPr>
            <a:r>
              <a:rPr lang="en-US" sz="1887" dirty="0">
                <a:solidFill>
                  <a:srgbClr val="000000"/>
                </a:solidFill>
                <a:latin typeface="Open Sans Light"/>
              </a:rPr>
              <a:t>Arrive between 9am and 2pm, Monday - Thursday</a:t>
            </a:r>
          </a:p>
          <a:p>
            <a:pPr marL="407430" lvl="1" indent="-203715" defTabSz="609630">
              <a:lnSpc>
                <a:spcPts val="2641"/>
              </a:lnSpc>
              <a:buFont typeface="Arial"/>
              <a:buChar char="•"/>
            </a:pPr>
            <a:r>
              <a:rPr lang="en-US" sz="1887" dirty="0">
                <a:solidFill>
                  <a:srgbClr val="000000"/>
                </a:solidFill>
                <a:latin typeface="Open Sans Light"/>
              </a:rPr>
              <a:t>If you have a specific referral source, please let us know prior to arriving</a:t>
            </a:r>
          </a:p>
          <a:p>
            <a:pPr marL="407430" lvl="1" indent="-203715" defTabSz="609630">
              <a:lnSpc>
                <a:spcPts val="2641"/>
              </a:lnSpc>
              <a:buFont typeface="Arial"/>
              <a:buChar char="•"/>
            </a:pPr>
            <a:r>
              <a:rPr lang="en-US" sz="1887" dirty="0">
                <a:solidFill>
                  <a:srgbClr val="000000"/>
                </a:solidFill>
                <a:latin typeface="Open Sans Light"/>
              </a:rPr>
              <a:t>Check in directly at the Access Support Center - Ste. B</a:t>
            </a:r>
          </a:p>
          <a:p>
            <a:pPr marL="407430" lvl="1" indent="-203715" defTabSz="609630">
              <a:lnSpc>
                <a:spcPts val="2641"/>
              </a:lnSpc>
              <a:buFont typeface="Arial"/>
              <a:buChar char="•"/>
            </a:pPr>
            <a:r>
              <a:rPr lang="en-US" sz="1887" dirty="0">
                <a:solidFill>
                  <a:srgbClr val="000000"/>
                </a:solidFill>
                <a:latin typeface="Open Sans Light"/>
              </a:rPr>
              <a:t>Screening, linkages, and urgent care sessions are provided the same day</a:t>
            </a:r>
          </a:p>
          <a:p>
            <a:pPr marL="407430" lvl="1" indent="-203715" defTabSz="609630">
              <a:lnSpc>
                <a:spcPts val="2641"/>
              </a:lnSpc>
              <a:buFont typeface="Arial"/>
              <a:buChar char="•"/>
            </a:pPr>
            <a:r>
              <a:rPr lang="en-US" sz="1887" dirty="0">
                <a:solidFill>
                  <a:srgbClr val="000000"/>
                </a:solidFill>
                <a:latin typeface="Open Sans Light"/>
              </a:rPr>
              <a:t>Peer support services are also offered</a:t>
            </a:r>
          </a:p>
          <a:p>
            <a:pPr marL="407430" lvl="1" indent="-203715" defTabSz="609630">
              <a:lnSpc>
                <a:spcPts val="2641"/>
              </a:lnSpc>
              <a:buFont typeface="Arial"/>
              <a:buChar char="•"/>
            </a:pPr>
            <a:r>
              <a:rPr lang="en-US" sz="1887" dirty="0">
                <a:solidFill>
                  <a:srgbClr val="000000"/>
                </a:solidFill>
                <a:latin typeface="Open Sans Light"/>
              </a:rPr>
              <a:t>Payment Options:  Self-pay, sliding fees arrangements, and most commercial insurances</a:t>
            </a:r>
          </a:p>
          <a:p>
            <a:pPr defTabSz="609630">
              <a:lnSpc>
                <a:spcPts val="2641"/>
              </a:lnSpc>
            </a:pPr>
            <a:endParaRPr lang="en-US" sz="1887" dirty="0">
              <a:solidFill>
                <a:srgbClr val="000000"/>
              </a:solidFill>
              <a:latin typeface="Open Sans Light"/>
            </a:endParaRPr>
          </a:p>
        </p:txBody>
      </p:sp>
      <p:sp>
        <p:nvSpPr>
          <p:cNvPr id="12" name="TextBox 12"/>
          <p:cNvSpPr txBox="1"/>
          <p:nvPr/>
        </p:nvSpPr>
        <p:spPr>
          <a:xfrm>
            <a:off x="2667919" y="49061"/>
            <a:ext cx="9206083" cy="853888"/>
          </a:xfrm>
          <a:prstGeom prst="rect">
            <a:avLst/>
          </a:prstGeom>
        </p:spPr>
        <p:txBody>
          <a:bodyPr wrap="square" lIns="0" tIns="0" rIns="0" bIns="0" rtlCol="0" anchor="t">
            <a:spAutoFit/>
          </a:bodyPr>
          <a:lstStyle/>
          <a:p>
            <a:pPr algn="ctr" defTabSz="609630">
              <a:lnSpc>
                <a:spcPts val="7280"/>
              </a:lnSpc>
            </a:pPr>
            <a:r>
              <a:rPr lang="en-US" sz="4800" b="1" dirty="0">
                <a:solidFill>
                  <a:srgbClr val="000000"/>
                </a:solidFill>
                <a:latin typeface="Open Sans Extra Bold"/>
              </a:rPr>
              <a:t>ACCESS SUPPORT CENTER</a:t>
            </a:r>
          </a:p>
        </p:txBody>
      </p:sp>
      <p:sp>
        <p:nvSpPr>
          <p:cNvPr id="13" name="TextBox 13"/>
          <p:cNvSpPr txBox="1"/>
          <p:nvPr/>
        </p:nvSpPr>
        <p:spPr>
          <a:xfrm>
            <a:off x="3449461" y="1005250"/>
            <a:ext cx="8171125" cy="1604991"/>
          </a:xfrm>
          <a:prstGeom prst="rect">
            <a:avLst/>
          </a:prstGeom>
        </p:spPr>
        <p:txBody>
          <a:bodyPr lIns="0" tIns="0" rIns="0" bIns="0" rtlCol="0" anchor="t">
            <a:spAutoFit/>
          </a:bodyPr>
          <a:lstStyle/>
          <a:p>
            <a:pPr defTabSz="609630">
              <a:lnSpc>
                <a:spcPts val="3173"/>
              </a:lnSpc>
            </a:pPr>
            <a:r>
              <a:rPr lang="en-US" sz="2266" b="1" dirty="0">
                <a:solidFill>
                  <a:srgbClr val="000000"/>
                </a:solidFill>
                <a:latin typeface="Open Sans Light Bold"/>
              </a:rPr>
              <a:t>WALK-IN CENTER - NO APPOINTMENT NEEDED</a:t>
            </a:r>
          </a:p>
          <a:p>
            <a:pPr defTabSz="609630">
              <a:lnSpc>
                <a:spcPts val="3173"/>
              </a:lnSpc>
            </a:pPr>
            <a:r>
              <a:rPr lang="en-US" sz="2266" b="1" dirty="0">
                <a:solidFill>
                  <a:srgbClr val="000000"/>
                </a:solidFill>
                <a:latin typeface="Open Sans Light Bold"/>
              </a:rPr>
              <a:t>Monday - Thursday, 9:00 am to 2:00 pm</a:t>
            </a:r>
          </a:p>
          <a:p>
            <a:pPr defTabSz="609630">
              <a:lnSpc>
                <a:spcPts val="3173"/>
              </a:lnSpc>
            </a:pPr>
            <a:r>
              <a:rPr lang="en-US" sz="2266" b="1" dirty="0">
                <a:solidFill>
                  <a:srgbClr val="000000"/>
                </a:solidFill>
                <a:latin typeface="Open Sans Light Bold"/>
              </a:rPr>
              <a:t>1400 Old Dixie Hwy., Ste. B, St. Augustine, FL  32084</a:t>
            </a:r>
          </a:p>
          <a:p>
            <a:pPr defTabSz="609630">
              <a:lnSpc>
                <a:spcPts val="3173"/>
              </a:lnSpc>
            </a:pPr>
            <a:r>
              <a:rPr lang="en-US" sz="2266" b="1" dirty="0">
                <a:solidFill>
                  <a:srgbClr val="000000"/>
                </a:solidFill>
                <a:latin typeface="Open Sans Light Bold"/>
              </a:rPr>
              <a:t>(904)829-2273, x2202</a:t>
            </a:r>
          </a:p>
        </p:txBody>
      </p:sp>
      <p:pic>
        <p:nvPicPr>
          <p:cNvPr id="14" name="Picture 14"/>
          <p:cNvPicPr>
            <a:picLocks noChangeAspect="1"/>
          </p:cNvPicPr>
          <p:nvPr/>
        </p:nvPicPr>
        <p:blipFill>
          <a:blip r:embed="rId7"/>
          <a:srcRect/>
          <a:stretch>
            <a:fillRect/>
          </a:stretch>
        </p:blipFill>
        <p:spPr>
          <a:xfrm>
            <a:off x="711201" y="4901031"/>
            <a:ext cx="1866391" cy="1192391"/>
          </a:xfrm>
          <a:prstGeom prst="rect">
            <a:avLst/>
          </a:prstGeom>
        </p:spPr>
      </p:pic>
      <p:sp>
        <p:nvSpPr>
          <p:cNvPr id="16" name="TextBox 15">
            <a:extLst>
              <a:ext uri="{FF2B5EF4-FFF2-40B4-BE49-F238E27FC236}">
                <a16:creationId xmlns:a16="http://schemas.microsoft.com/office/drawing/2014/main" id="{36D82457-E6CC-3B23-E8C8-86ED26B1B8EF}"/>
              </a:ext>
            </a:extLst>
          </p:cNvPr>
          <p:cNvSpPr txBox="1"/>
          <p:nvPr/>
        </p:nvSpPr>
        <p:spPr>
          <a:xfrm>
            <a:off x="11449879" y="49061"/>
            <a:ext cx="742121" cy="383449"/>
          </a:xfrm>
          <a:prstGeom prst="rect">
            <a:avLst/>
          </a:prstGeom>
          <a:noFill/>
        </p:spPr>
        <p:txBody>
          <a:bodyPr wrap="square">
            <a:spAutoFit/>
          </a:bodyPr>
          <a:lstStyle/>
          <a:p>
            <a:pPr algn="ctr"/>
            <a:r>
              <a:rPr lang="en-US" dirty="0"/>
              <a:t>Abby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5475807" y="1391436"/>
            <a:ext cx="13815549" cy="9328065"/>
            <a:chOff x="0" y="0"/>
            <a:chExt cx="16341211" cy="11033356"/>
          </a:xfrm>
        </p:grpSpPr>
        <p:sp>
          <p:nvSpPr>
            <p:cNvPr id="3" name="Freeform 3"/>
            <p:cNvSpPr/>
            <p:nvPr/>
          </p:nvSpPr>
          <p:spPr>
            <a:xfrm>
              <a:off x="0" y="0"/>
              <a:ext cx="16341212" cy="11033356"/>
            </a:xfrm>
            <a:custGeom>
              <a:avLst/>
              <a:gdLst/>
              <a:ahLst/>
              <a:cxnLst/>
              <a:rect l="l" t="t" r="r" b="b"/>
              <a:pathLst>
                <a:path w="16341212" h="11033356">
                  <a:moveTo>
                    <a:pt x="16341212" y="11033356"/>
                  </a:moveTo>
                  <a:lnTo>
                    <a:pt x="0" y="11033356"/>
                  </a:lnTo>
                  <a:lnTo>
                    <a:pt x="0" y="0"/>
                  </a:lnTo>
                  <a:lnTo>
                    <a:pt x="16341212" y="11033356"/>
                  </a:lnTo>
                  <a:close/>
                </a:path>
              </a:pathLst>
            </a:custGeom>
            <a:solidFill>
              <a:srgbClr val="FFC107">
                <a:alpha val="80784"/>
              </a:srgbClr>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114800"/>
            <a:ext cx="3169664" cy="2743200"/>
          </a:xfrm>
          <a:prstGeom prst="rect">
            <a:avLst/>
          </a:prstGeom>
        </p:spPr>
      </p:pic>
      <p:grpSp>
        <p:nvGrpSpPr>
          <p:cNvPr id="5" name="Group 5"/>
          <p:cNvGrpSpPr>
            <a:grpSpLocks noChangeAspect="1"/>
          </p:cNvGrpSpPr>
          <p:nvPr/>
        </p:nvGrpSpPr>
        <p:grpSpPr>
          <a:xfrm>
            <a:off x="348881" y="150662"/>
            <a:ext cx="1235951" cy="1070277"/>
            <a:chOff x="0" y="0"/>
            <a:chExt cx="4282440" cy="3708400"/>
          </a:xfrm>
        </p:grpSpPr>
        <p:sp>
          <p:nvSpPr>
            <p:cNvPr id="6" name="Freeform 6"/>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14946" r="-14946"/>
              </a:stretch>
            </a:blipFill>
          </p:spPr>
        </p:sp>
      </p:grpSp>
      <p:grpSp>
        <p:nvGrpSpPr>
          <p:cNvPr id="7" name="Group 7"/>
          <p:cNvGrpSpPr>
            <a:grpSpLocks noChangeAspect="1"/>
          </p:cNvGrpSpPr>
          <p:nvPr/>
        </p:nvGrpSpPr>
        <p:grpSpPr>
          <a:xfrm>
            <a:off x="1431968" y="764578"/>
            <a:ext cx="1235951" cy="1070277"/>
            <a:chOff x="0" y="0"/>
            <a:chExt cx="4282440" cy="3708400"/>
          </a:xfrm>
        </p:grpSpPr>
        <p:sp>
          <p:nvSpPr>
            <p:cNvPr id="8" name="Freeform 8"/>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5"/>
              <a:stretch>
                <a:fillRect l="-76309" r="-14505" b="-46901"/>
              </a:stretch>
            </a:blipFill>
          </p:spPr>
        </p:sp>
      </p:grpSp>
      <p:grpSp>
        <p:nvGrpSpPr>
          <p:cNvPr id="9" name="Group 9"/>
          <p:cNvGrpSpPr>
            <a:grpSpLocks noChangeAspect="1"/>
          </p:cNvGrpSpPr>
          <p:nvPr/>
        </p:nvGrpSpPr>
        <p:grpSpPr>
          <a:xfrm>
            <a:off x="348881" y="1299717"/>
            <a:ext cx="1235951" cy="1070277"/>
            <a:chOff x="0" y="0"/>
            <a:chExt cx="4282440" cy="3708400"/>
          </a:xfrm>
        </p:grpSpPr>
        <p:sp>
          <p:nvSpPr>
            <p:cNvPr id="10" name="Freeform 10"/>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6"/>
              <a:stretch>
                <a:fillRect l="-14946" r="-14946"/>
              </a:stretch>
            </a:blipFill>
          </p:spPr>
        </p:sp>
      </p:grpSp>
      <p:sp>
        <p:nvSpPr>
          <p:cNvPr id="11" name="TextBox 11"/>
          <p:cNvSpPr txBox="1"/>
          <p:nvPr/>
        </p:nvSpPr>
        <p:spPr>
          <a:xfrm>
            <a:off x="3169664" y="1994232"/>
            <a:ext cx="8804342" cy="3980257"/>
          </a:xfrm>
          <a:prstGeom prst="rect">
            <a:avLst/>
          </a:prstGeom>
        </p:spPr>
        <p:txBody>
          <a:bodyPr lIns="0" tIns="0" rIns="0" bIns="0" rtlCol="0" anchor="t">
            <a:spAutoFit/>
          </a:bodyPr>
          <a:lstStyle/>
          <a:p>
            <a:pPr defTabSz="609630">
              <a:lnSpc>
                <a:spcPts val="2641"/>
              </a:lnSpc>
            </a:pPr>
            <a:r>
              <a:rPr lang="en-US" sz="1887" dirty="0">
                <a:solidFill>
                  <a:srgbClr val="000000"/>
                </a:solidFill>
                <a:latin typeface="Open Sans Light"/>
              </a:rPr>
              <a:t>EPIC has three locations offering outpatient services for both mental health and substance use disorders.  We provide:</a:t>
            </a:r>
          </a:p>
          <a:p>
            <a:pPr marL="407430" lvl="1" indent="-203715" defTabSz="609630">
              <a:lnSpc>
                <a:spcPts val="2641"/>
              </a:lnSpc>
              <a:buFont typeface="Arial"/>
              <a:buChar char="•"/>
            </a:pPr>
            <a:r>
              <a:rPr lang="en-US" sz="1887" dirty="0">
                <a:solidFill>
                  <a:srgbClr val="000000"/>
                </a:solidFill>
                <a:latin typeface="Open Sans Light"/>
              </a:rPr>
              <a:t>Mental Health Counseling</a:t>
            </a:r>
          </a:p>
          <a:p>
            <a:pPr marL="407430" lvl="1" indent="-203715" defTabSz="609630">
              <a:lnSpc>
                <a:spcPts val="2641"/>
              </a:lnSpc>
              <a:buFont typeface="Arial"/>
              <a:buChar char="•"/>
            </a:pPr>
            <a:r>
              <a:rPr lang="en-US" sz="1887" dirty="0">
                <a:solidFill>
                  <a:srgbClr val="000000"/>
                </a:solidFill>
                <a:latin typeface="Open Sans Light"/>
              </a:rPr>
              <a:t>Crisis Counseling</a:t>
            </a:r>
          </a:p>
          <a:p>
            <a:pPr marL="407430" lvl="1" indent="-203715" defTabSz="609630">
              <a:lnSpc>
                <a:spcPts val="2641"/>
              </a:lnSpc>
              <a:buFont typeface="Arial"/>
              <a:buChar char="•"/>
            </a:pPr>
            <a:r>
              <a:rPr lang="en-US" sz="1887" dirty="0">
                <a:solidFill>
                  <a:srgbClr val="000000"/>
                </a:solidFill>
                <a:latin typeface="Open Sans Light"/>
              </a:rPr>
              <a:t>Child &amp; Adolescent Services</a:t>
            </a:r>
          </a:p>
          <a:p>
            <a:pPr marL="407430" lvl="1" indent="-203715" defTabSz="609630">
              <a:lnSpc>
                <a:spcPts val="2641"/>
              </a:lnSpc>
              <a:buFont typeface="Arial"/>
              <a:buChar char="•"/>
            </a:pPr>
            <a:r>
              <a:rPr lang="en-US" sz="1887" dirty="0">
                <a:solidFill>
                  <a:srgbClr val="000000"/>
                </a:solidFill>
                <a:latin typeface="Open Sans Light"/>
              </a:rPr>
              <a:t>Family Therapy</a:t>
            </a:r>
          </a:p>
          <a:p>
            <a:pPr marL="407430" lvl="1" indent="-203715" defTabSz="609630">
              <a:lnSpc>
                <a:spcPts val="2641"/>
              </a:lnSpc>
              <a:buFont typeface="Arial"/>
              <a:buChar char="•"/>
            </a:pPr>
            <a:r>
              <a:rPr lang="en-US" sz="1887" dirty="0">
                <a:solidFill>
                  <a:srgbClr val="000000"/>
                </a:solidFill>
                <a:latin typeface="Open Sans Light"/>
              </a:rPr>
              <a:t>Psychiatric Evaluation &amp; Medication Management</a:t>
            </a:r>
          </a:p>
          <a:p>
            <a:pPr marL="407430" lvl="1" indent="-203715" defTabSz="609630">
              <a:lnSpc>
                <a:spcPts val="2641"/>
              </a:lnSpc>
              <a:buFont typeface="Arial"/>
              <a:buChar char="•"/>
            </a:pPr>
            <a:r>
              <a:rPr lang="en-US" sz="1887" dirty="0">
                <a:solidFill>
                  <a:srgbClr val="000000"/>
                </a:solidFill>
                <a:latin typeface="Open Sans Light"/>
              </a:rPr>
              <a:t>Alcohol &amp; Drug Treatment Programs</a:t>
            </a:r>
          </a:p>
          <a:p>
            <a:pPr defTabSz="609630">
              <a:lnSpc>
                <a:spcPts val="2641"/>
              </a:lnSpc>
            </a:pPr>
            <a:r>
              <a:rPr lang="en-US" sz="1887" dirty="0">
                <a:solidFill>
                  <a:srgbClr val="000000"/>
                </a:solidFill>
                <a:latin typeface="Open Sans Light"/>
              </a:rPr>
              <a:t>Our locations are:</a:t>
            </a:r>
          </a:p>
          <a:p>
            <a:pPr marL="407430" lvl="1" indent="-203715" defTabSz="609630">
              <a:lnSpc>
                <a:spcPts val="2641"/>
              </a:lnSpc>
              <a:buFont typeface="Arial"/>
              <a:buChar char="•"/>
            </a:pPr>
            <a:r>
              <a:rPr lang="en-US" sz="1887" dirty="0">
                <a:solidFill>
                  <a:srgbClr val="000000"/>
                </a:solidFill>
                <a:latin typeface="Open Sans Light"/>
              </a:rPr>
              <a:t>Central Campus - 1400 Old Dixie Hwy., St. Augustine, FL  32084</a:t>
            </a:r>
          </a:p>
          <a:p>
            <a:pPr marL="407430" lvl="1" indent="-203715" defTabSz="609630">
              <a:lnSpc>
                <a:spcPts val="2641"/>
              </a:lnSpc>
              <a:buFont typeface="Arial"/>
              <a:buChar char="•"/>
            </a:pPr>
            <a:r>
              <a:rPr lang="en-US" sz="1887" dirty="0">
                <a:solidFill>
                  <a:srgbClr val="000000"/>
                </a:solidFill>
                <a:latin typeface="Open Sans Light"/>
              </a:rPr>
              <a:t>North Campus - 3910 Lewis Speedway, Ste. 1103, St. Augustine, FL  32084</a:t>
            </a:r>
          </a:p>
          <a:p>
            <a:pPr marL="407430" lvl="1" indent="-203715" defTabSz="609630">
              <a:lnSpc>
                <a:spcPts val="2641"/>
              </a:lnSpc>
              <a:buFont typeface="Arial"/>
              <a:buChar char="•"/>
            </a:pPr>
            <a:r>
              <a:rPr lang="en-US" sz="1887" dirty="0">
                <a:solidFill>
                  <a:srgbClr val="000000"/>
                </a:solidFill>
                <a:latin typeface="Open Sans Light"/>
              </a:rPr>
              <a:t>Northwest Campus- 175 Hampton Point Dr., Ste. 2, St. Augustine, FL  32092</a:t>
            </a:r>
          </a:p>
        </p:txBody>
      </p:sp>
      <p:sp>
        <p:nvSpPr>
          <p:cNvPr id="12" name="TextBox 12"/>
          <p:cNvSpPr txBox="1"/>
          <p:nvPr/>
        </p:nvSpPr>
        <p:spPr>
          <a:xfrm>
            <a:off x="2667920" y="49061"/>
            <a:ext cx="8240288" cy="853888"/>
          </a:xfrm>
          <a:prstGeom prst="rect">
            <a:avLst/>
          </a:prstGeom>
        </p:spPr>
        <p:txBody>
          <a:bodyPr wrap="square" lIns="0" tIns="0" rIns="0" bIns="0" rtlCol="0" anchor="t">
            <a:spAutoFit/>
          </a:bodyPr>
          <a:lstStyle/>
          <a:p>
            <a:pPr algn="ctr" defTabSz="609630">
              <a:lnSpc>
                <a:spcPts val="7280"/>
              </a:lnSpc>
            </a:pPr>
            <a:r>
              <a:rPr lang="en-US" sz="5200" b="1" dirty="0">
                <a:solidFill>
                  <a:srgbClr val="000000"/>
                </a:solidFill>
                <a:latin typeface="Open Sans Extra Bold"/>
              </a:rPr>
              <a:t>OUTPATIENT SERVICES</a:t>
            </a:r>
          </a:p>
        </p:txBody>
      </p:sp>
      <p:sp>
        <p:nvSpPr>
          <p:cNvPr id="13" name="TextBox 13"/>
          <p:cNvSpPr txBox="1"/>
          <p:nvPr/>
        </p:nvSpPr>
        <p:spPr>
          <a:xfrm>
            <a:off x="3449461" y="1005250"/>
            <a:ext cx="8171125" cy="784254"/>
          </a:xfrm>
          <a:prstGeom prst="rect">
            <a:avLst/>
          </a:prstGeom>
        </p:spPr>
        <p:txBody>
          <a:bodyPr lIns="0" tIns="0" rIns="0" bIns="0" rtlCol="0" anchor="t">
            <a:spAutoFit/>
          </a:bodyPr>
          <a:lstStyle/>
          <a:p>
            <a:pPr defTabSz="609630">
              <a:lnSpc>
                <a:spcPts val="3173"/>
              </a:lnSpc>
            </a:pPr>
            <a:r>
              <a:rPr lang="en-US" sz="2266" b="1" dirty="0">
                <a:solidFill>
                  <a:srgbClr val="000000"/>
                </a:solidFill>
                <a:latin typeface="Open Sans Light Bold"/>
              </a:rPr>
              <a:t>Outpatient Mental Health &amp; Substance Use Disorder </a:t>
            </a:r>
          </a:p>
          <a:p>
            <a:pPr defTabSz="609630">
              <a:lnSpc>
                <a:spcPts val="3173"/>
              </a:lnSpc>
            </a:pPr>
            <a:r>
              <a:rPr lang="en-US" sz="2266" b="1" dirty="0">
                <a:solidFill>
                  <a:srgbClr val="000000"/>
                </a:solidFill>
                <a:latin typeface="Open Sans Light Bold"/>
              </a:rPr>
              <a:t> Counseling for Children, Adolescents, and Adults</a:t>
            </a:r>
          </a:p>
        </p:txBody>
      </p:sp>
      <p:sp>
        <p:nvSpPr>
          <p:cNvPr id="14" name="TextBox 14"/>
          <p:cNvSpPr txBox="1"/>
          <p:nvPr/>
        </p:nvSpPr>
        <p:spPr>
          <a:xfrm>
            <a:off x="524279" y="5639755"/>
            <a:ext cx="1967012" cy="793166"/>
          </a:xfrm>
          <a:prstGeom prst="rect">
            <a:avLst/>
          </a:prstGeom>
        </p:spPr>
        <p:txBody>
          <a:bodyPr lIns="0" tIns="0" rIns="0" bIns="0" rtlCol="0" anchor="t">
            <a:spAutoFit/>
          </a:bodyPr>
          <a:lstStyle/>
          <a:p>
            <a:pPr algn="ctr" defTabSz="609630">
              <a:lnSpc>
                <a:spcPts val="3173"/>
              </a:lnSpc>
            </a:pPr>
            <a:r>
              <a:rPr lang="en-US" sz="2266" dirty="0">
                <a:solidFill>
                  <a:srgbClr val="000000"/>
                </a:solidFill>
                <a:latin typeface="Open Sans Light"/>
              </a:rPr>
              <a:t>(904) 829-2273</a:t>
            </a:r>
          </a:p>
          <a:p>
            <a:pPr algn="ctr" defTabSz="609630">
              <a:lnSpc>
                <a:spcPts val="3173"/>
              </a:lnSpc>
            </a:pPr>
            <a:r>
              <a:rPr lang="en-US" sz="2266" dirty="0">
                <a:solidFill>
                  <a:srgbClr val="000000"/>
                </a:solidFill>
                <a:latin typeface="Open Sans Light"/>
                <a:hlinkClick r:id="rId7"/>
              </a:rPr>
              <a:t>epicbh.org</a:t>
            </a:r>
            <a:endParaRPr lang="en-US" sz="2266" dirty="0">
              <a:solidFill>
                <a:srgbClr val="000000"/>
              </a:solidFill>
              <a:latin typeface="Open Sans Light"/>
            </a:endParaRPr>
          </a:p>
        </p:txBody>
      </p:sp>
      <p:sp>
        <p:nvSpPr>
          <p:cNvPr id="15" name="TextBox 15"/>
          <p:cNvSpPr txBox="1"/>
          <p:nvPr/>
        </p:nvSpPr>
        <p:spPr>
          <a:xfrm>
            <a:off x="2959323" y="6227495"/>
            <a:ext cx="8919468" cy="479618"/>
          </a:xfrm>
          <a:prstGeom prst="rect">
            <a:avLst/>
          </a:prstGeom>
        </p:spPr>
        <p:txBody>
          <a:bodyPr lIns="0" tIns="0" rIns="0" bIns="0" rtlCol="0" anchor="t">
            <a:spAutoFit/>
          </a:bodyPr>
          <a:lstStyle/>
          <a:p>
            <a:pPr algn="ctr" defTabSz="609630">
              <a:lnSpc>
                <a:spcPts val="4014"/>
              </a:lnSpc>
            </a:pPr>
            <a:r>
              <a:rPr lang="en-US" sz="2867">
                <a:solidFill>
                  <a:srgbClr val="000000"/>
                </a:solidFill>
                <a:latin typeface="Open Sans"/>
              </a:rPr>
              <a:t>EPIC:  Saving Lives, Transforming Families since 1973</a:t>
            </a:r>
          </a:p>
        </p:txBody>
      </p:sp>
      <p:pic>
        <p:nvPicPr>
          <p:cNvPr id="16" name="Picture 16"/>
          <p:cNvPicPr>
            <a:picLocks noChangeAspect="1"/>
          </p:cNvPicPr>
          <p:nvPr/>
        </p:nvPicPr>
        <p:blipFill>
          <a:blip r:embed="rId8"/>
          <a:srcRect/>
          <a:stretch>
            <a:fillRect/>
          </a:stretch>
        </p:blipFill>
        <p:spPr>
          <a:xfrm>
            <a:off x="788224" y="4643131"/>
            <a:ext cx="1439121" cy="919419"/>
          </a:xfrm>
          <a:prstGeom prst="rect">
            <a:avLst/>
          </a:prstGeom>
        </p:spPr>
      </p:pic>
      <p:sp>
        <p:nvSpPr>
          <p:cNvPr id="18" name="TextBox 17">
            <a:extLst>
              <a:ext uri="{FF2B5EF4-FFF2-40B4-BE49-F238E27FC236}">
                <a16:creationId xmlns:a16="http://schemas.microsoft.com/office/drawing/2014/main" id="{9CF24D3D-9009-B520-25FA-DCEEF4E09227}"/>
              </a:ext>
            </a:extLst>
          </p:cNvPr>
          <p:cNvSpPr txBox="1"/>
          <p:nvPr/>
        </p:nvSpPr>
        <p:spPr>
          <a:xfrm>
            <a:off x="11330609" y="26261"/>
            <a:ext cx="861391" cy="369332"/>
          </a:xfrm>
          <a:prstGeom prst="rect">
            <a:avLst/>
          </a:prstGeom>
          <a:noFill/>
        </p:spPr>
        <p:txBody>
          <a:bodyPr wrap="square">
            <a:spAutoFit/>
          </a:bodyPr>
          <a:lstStyle/>
          <a:p>
            <a:pPr algn="ctr"/>
            <a:r>
              <a:rPr lang="en-US" dirty="0"/>
              <a:t>Abby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447" r="21447"/>
          <a:stretch/>
        </p:blipFill>
        <p:spPr>
          <a:xfrm>
            <a:off x="190009" y="1423020"/>
            <a:ext cx="2304288" cy="2269724"/>
          </a:xfrm>
        </p:spPr>
      </p:pic>
      <p:sp>
        <p:nvSpPr>
          <p:cNvPr id="15" name="Title 14"/>
          <p:cNvSpPr>
            <a:spLocks noGrp="1"/>
          </p:cNvSpPr>
          <p:nvPr>
            <p:ph type="title"/>
          </p:nvPr>
        </p:nvSpPr>
        <p:spPr>
          <a:xfrm>
            <a:off x="2085174" y="249220"/>
            <a:ext cx="2008361" cy="545945"/>
          </a:xfrm>
        </p:spPr>
        <p:txBody>
          <a:bodyPr/>
          <a:lstStyle/>
          <a:p>
            <a:r>
              <a:rPr lang="en-US" sz="2400" b="1" dirty="0">
                <a:solidFill>
                  <a:srgbClr val="61B765"/>
                </a:solidFill>
              </a:rPr>
              <a:t>Our Mission</a:t>
            </a:r>
          </a:p>
        </p:txBody>
      </p:sp>
      <p:pic>
        <p:nvPicPr>
          <p:cNvPr id="5" name="Picture 4" descr="A picture containing text, clipart&#10;&#10;Description automatically generated">
            <a:extLst>
              <a:ext uri="{FF2B5EF4-FFF2-40B4-BE49-F238E27FC236}">
                <a16:creationId xmlns:a16="http://schemas.microsoft.com/office/drawing/2014/main" id="{EB626094-9552-99C3-8E79-D27F310B4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129" y="118296"/>
            <a:ext cx="1542858" cy="1040572"/>
          </a:xfrm>
          <a:prstGeom prst="rect">
            <a:avLst/>
          </a:prstGeom>
        </p:spPr>
      </p:pic>
      <p:sp>
        <p:nvSpPr>
          <p:cNvPr id="6" name="TextBox 5">
            <a:extLst>
              <a:ext uri="{FF2B5EF4-FFF2-40B4-BE49-F238E27FC236}">
                <a16:creationId xmlns:a16="http://schemas.microsoft.com/office/drawing/2014/main" id="{C2BE3785-3E65-0128-A4A2-645B00222443}"/>
              </a:ext>
            </a:extLst>
          </p:cNvPr>
          <p:cNvSpPr txBox="1"/>
          <p:nvPr/>
        </p:nvSpPr>
        <p:spPr>
          <a:xfrm>
            <a:off x="3995839" y="218811"/>
            <a:ext cx="7775745" cy="869212"/>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SAYS shapes the future of Florida’s at-risk youth by providing coaching, counseling and </a:t>
            </a:r>
            <a:br>
              <a:rPr kumimoji="0" lang="en-US" sz="12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br>
            <a:r>
              <a:rPr kumimoji="0" lang="en-US" sz="12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care in family style therapeutic group homes and outpatient community services.</a:t>
            </a:r>
          </a:p>
          <a:p>
            <a:pPr marL="0" marR="0" lvl="0" indent="0" algn="l" defTabSz="914400" rtl="0" eaLnBrk="1" fontAlgn="auto" latinLnBrk="0" hangingPunct="1">
              <a:lnSpc>
                <a:spcPts val="19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Serving Boys, Girls, &amp; Families.</a:t>
            </a:r>
          </a:p>
        </p:txBody>
      </p:sp>
      <p:sp>
        <p:nvSpPr>
          <p:cNvPr id="24" name="Rectangle 23"/>
          <p:cNvSpPr/>
          <p:nvPr/>
        </p:nvSpPr>
        <p:spPr>
          <a:xfrm>
            <a:off x="192226" y="3657444"/>
            <a:ext cx="2299855" cy="2734551"/>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Residential Group Homes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Located in St. Johns County.</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4 residential group homes.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Serves boys (age 6-17) who have suffered trauma due to abuse and/or neglect.</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Provides therapeutic &amp; pre-independent living programs.</a:t>
            </a:r>
          </a:p>
        </p:txBody>
      </p:sp>
      <p:pic>
        <p:nvPicPr>
          <p:cNvPr id="55" name="Picture Placeholder 1">
            <a:extLst>
              <a:ext uri="{FF2B5EF4-FFF2-40B4-BE49-F238E27FC236}">
                <a16:creationId xmlns:a16="http://schemas.microsoft.com/office/drawing/2014/main" id="{00CD9F34-21A4-345E-031C-06CB1D840CF9}"/>
              </a:ext>
            </a:extLst>
          </p:cNvPr>
          <p:cNvPicPr>
            <a:picLocks noChangeAspect="1"/>
          </p:cNvPicPr>
          <p:nvPr/>
        </p:nvPicPr>
        <p:blipFill>
          <a:blip r:embed="rId4">
            <a:extLst>
              <a:ext uri="{28A0092B-C50C-407E-A947-70E740481C1C}">
                <a14:useLocalDpi xmlns:a14="http://schemas.microsoft.com/office/drawing/2010/main" val="0"/>
              </a:ext>
            </a:extLst>
          </a:blip>
          <a:srcRect l="21447" r="21447"/>
          <a:stretch/>
        </p:blipFill>
        <p:spPr>
          <a:xfrm>
            <a:off x="2564862" y="1423020"/>
            <a:ext cx="2304288" cy="2269724"/>
          </a:xfrm>
          <a:prstGeom prst="rect">
            <a:avLst/>
          </a:prstGeom>
          <a:solidFill>
            <a:schemeClr val="tx2">
              <a:lumMod val="10000"/>
              <a:lumOff val="90000"/>
            </a:schemeClr>
          </a:solidFill>
          <a:ln w="19050">
            <a:noFill/>
          </a:ln>
        </p:spPr>
      </p:pic>
      <p:sp>
        <p:nvSpPr>
          <p:cNvPr id="56" name="Rectangle 55">
            <a:extLst>
              <a:ext uri="{FF2B5EF4-FFF2-40B4-BE49-F238E27FC236}">
                <a16:creationId xmlns:a16="http://schemas.microsoft.com/office/drawing/2014/main" id="{B939DA7F-E2CF-5232-267C-BF7426179FA5}"/>
              </a:ext>
            </a:extLst>
          </p:cNvPr>
          <p:cNvSpPr/>
          <p:nvPr/>
        </p:nvSpPr>
        <p:spPr>
          <a:xfrm>
            <a:off x="2567079" y="3657444"/>
            <a:ext cx="2299855" cy="2734551"/>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Mobile Response Team (MRT)</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 Johns County.</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Serves children &amp; youth (age 0-25) experiencing a mental, behavioral or substance abuse-related crisis event.</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Provides 24/7 intervention and safety assessments to help reduce involuntary &amp; costly hospitalizations.</a:t>
            </a:r>
          </a:p>
        </p:txBody>
      </p:sp>
      <p:pic>
        <p:nvPicPr>
          <p:cNvPr id="57" name="Picture Placeholder 1">
            <a:extLst>
              <a:ext uri="{FF2B5EF4-FFF2-40B4-BE49-F238E27FC236}">
                <a16:creationId xmlns:a16="http://schemas.microsoft.com/office/drawing/2014/main" id="{C8DC6E6F-74D3-1219-7779-2DC4129DC279}"/>
              </a:ext>
            </a:extLst>
          </p:cNvPr>
          <p:cNvPicPr>
            <a:picLocks noChangeAspect="1"/>
          </p:cNvPicPr>
          <p:nvPr/>
        </p:nvPicPr>
        <p:blipFill>
          <a:blip r:embed="rId5">
            <a:extLst>
              <a:ext uri="{28A0092B-C50C-407E-A947-70E740481C1C}">
                <a14:useLocalDpi xmlns:a14="http://schemas.microsoft.com/office/drawing/2010/main" val="0"/>
              </a:ext>
            </a:extLst>
          </a:blip>
          <a:srcRect l="21447" r="21447"/>
          <a:stretch/>
        </p:blipFill>
        <p:spPr>
          <a:xfrm>
            <a:off x="4938607" y="1423020"/>
            <a:ext cx="2304288" cy="2269724"/>
          </a:xfrm>
          <a:prstGeom prst="rect">
            <a:avLst/>
          </a:prstGeom>
          <a:solidFill>
            <a:schemeClr val="tx2">
              <a:lumMod val="10000"/>
              <a:lumOff val="90000"/>
            </a:schemeClr>
          </a:solidFill>
          <a:ln w="19050">
            <a:noFill/>
          </a:ln>
        </p:spPr>
      </p:pic>
      <p:sp>
        <p:nvSpPr>
          <p:cNvPr id="58" name="Rectangle 57">
            <a:extLst>
              <a:ext uri="{FF2B5EF4-FFF2-40B4-BE49-F238E27FC236}">
                <a16:creationId xmlns:a16="http://schemas.microsoft.com/office/drawing/2014/main" id="{C3D45DE6-BFB4-E667-8DBA-2290AABF3D9C}"/>
              </a:ext>
            </a:extLst>
          </p:cNvPr>
          <p:cNvSpPr/>
          <p:nvPr/>
        </p:nvSpPr>
        <p:spPr>
          <a:xfrm>
            <a:off x="4940824" y="3657444"/>
            <a:ext cx="2299855" cy="2734551"/>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Community Action Team (CAT)</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 Johns County.</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Serves children &amp; youth (age 11-21) with history of mental illness &amp; multiple treatment failures. </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Safe &amp; effective alternative to out-of-home placement.</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Delivers mental/behavioral health services through team, collaborative approach.</a:t>
            </a:r>
          </a:p>
        </p:txBody>
      </p:sp>
      <p:pic>
        <p:nvPicPr>
          <p:cNvPr id="59" name="Picture Placeholder 1">
            <a:extLst>
              <a:ext uri="{FF2B5EF4-FFF2-40B4-BE49-F238E27FC236}">
                <a16:creationId xmlns:a16="http://schemas.microsoft.com/office/drawing/2014/main" id="{51DD8270-FCA9-DEF3-D5B1-381EC944D16D}"/>
              </a:ext>
            </a:extLst>
          </p:cNvPr>
          <p:cNvPicPr>
            <a:picLocks noChangeAspect="1"/>
          </p:cNvPicPr>
          <p:nvPr/>
        </p:nvPicPr>
        <p:blipFill>
          <a:blip r:embed="rId6">
            <a:extLst>
              <a:ext uri="{28A0092B-C50C-407E-A947-70E740481C1C}">
                <a14:useLocalDpi xmlns:a14="http://schemas.microsoft.com/office/drawing/2010/main" val="0"/>
              </a:ext>
            </a:extLst>
          </a:blip>
          <a:srcRect l="21447" r="21447"/>
          <a:stretch/>
        </p:blipFill>
        <p:spPr>
          <a:xfrm>
            <a:off x="7312352" y="1423020"/>
            <a:ext cx="2304288" cy="2269724"/>
          </a:xfrm>
          <a:prstGeom prst="rect">
            <a:avLst/>
          </a:prstGeom>
          <a:solidFill>
            <a:schemeClr val="tx2">
              <a:lumMod val="10000"/>
              <a:lumOff val="90000"/>
            </a:schemeClr>
          </a:solidFill>
          <a:ln w="19050">
            <a:noFill/>
          </a:ln>
        </p:spPr>
      </p:pic>
      <p:sp>
        <p:nvSpPr>
          <p:cNvPr id="60" name="Rectangle 59">
            <a:extLst>
              <a:ext uri="{FF2B5EF4-FFF2-40B4-BE49-F238E27FC236}">
                <a16:creationId xmlns:a16="http://schemas.microsoft.com/office/drawing/2014/main" id="{275EEA76-0129-A88B-CC64-21A60F5908D6}"/>
              </a:ext>
            </a:extLst>
          </p:cNvPr>
          <p:cNvSpPr/>
          <p:nvPr/>
        </p:nvSpPr>
        <p:spPr>
          <a:xfrm>
            <a:off x="7314569" y="3657444"/>
            <a:ext cx="2299855" cy="2734551"/>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Coaches</a:t>
            </a:r>
            <a:br>
              <a:rPr kumimoji="0" lang="en-US" sz="1400" b="1" i="0" u="none" strike="noStrike" kern="1200" cap="none" spc="0" normalizeH="0" baseline="0" noProof="0" dirty="0">
                <a:ln>
                  <a:noFill/>
                </a:ln>
                <a:solidFill>
                  <a:srgbClr val="F6E946"/>
                </a:solidFill>
                <a:effectLst/>
                <a:uLnTx/>
                <a:uFillTx/>
                <a:latin typeface="Montserrat"/>
                <a:ea typeface="+mn-ea"/>
                <a:cs typeface="+mn-cs"/>
              </a:rPr>
            </a:br>
            <a:r>
              <a:rPr kumimoji="0" lang="en-US" sz="1400" b="1" i="0" u="none" strike="noStrike" kern="1200" cap="none" spc="0" normalizeH="0" baseline="0" noProof="0" dirty="0">
                <a:ln>
                  <a:noFill/>
                </a:ln>
                <a:solidFill>
                  <a:srgbClr val="F6E946"/>
                </a:solidFill>
                <a:effectLst/>
                <a:uLnTx/>
                <a:uFillTx/>
                <a:latin typeface="Montserrat"/>
                <a:ea typeface="+mn-ea"/>
                <a:cs typeface="+mn-cs"/>
              </a:rPr>
              <a:t>Program</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 Johns, Flagler, Putnam Counties.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Serves children &amp; youth (ages 6-21) diagnosed with serious mental health illness.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Increases access to mental health services, community resources, and social supports.</a:t>
            </a:r>
          </a:p>
        </p:txBody>
      </p:sp>
      <p:pic>
        <p:nvPicPr>
          <p:cNvPr id="61" name="Picture Placeholder 1">
            <a:extLst>
              <a:ext uri="{FF2B5EF4-FFF2-40B4-BE49-F238E27FC236}">
                <a16:creationId xmlns:a16="http://schemas.microsoft.com/office/drawing/2014/main" id="{A40B8098-31CE-C623-5B90-7519C37ACC54}"/>
              </a:ext>
            </a:extLst>
          </p:cNvPr>
          <p:cNvPicPr>
            <a:picLocks noChangeAspect="1"/>
          </p:cNvPicPr>
          <p:nvPr/>
        </p:nvPicPr>
        <p:blipFill>
          <a:blip r:embed="rId7">
            <a:extLst>
              <a:ext uri="{28A0092B-C50C-407E-A947-70E740481C1C}">
                <a14:useLocalDpi xmlns:a14="http://schemas.microsoft.com/office/drawing/2010/main" val="0"/>
              </a:ext>
            </a:extLst>
          </a:blip>
          <a:srcRect l="21447" r="21447"/>
          <a:stretch/>
        </p:blipFill>
        <p:spPr>
          <a:xfrm>
            <a:off x="9686098" y="1423020"/>
            <a:ext cx="2304288" cy="2269724"/>
          </a:xfrm>
          <a:prstGeom prst="rect">
            <a:avLst/>
          </a:prstGeom>
          <a:solidFill>
            <a:schemeClr val="tx2">
              <a:lumMod val="10000"/>
              <a:lumOff val="90000"/>
            </a:schemeClr>
          </a:solidFill>
          <a:ln w="19050">
            <a:noFill/>
          </a:ln>
        </p:spPr>
      </p:pic>
      <p:sp>
        <p:nvSpPr>
          <p:cNvPr id="62" name="Rectangle 61">
            <a:extLst>
              <a:ext uri="{FF2B5EF4-FFF2-40B4-BE49-F238E27FC236}">
                <a16:creationId xmlns:a16="http://schemas.microsoft.com/office/drawing/2014/main" id="{BA45DA37-F332-D48C-B3B9-3A95D96F7AC5}"/>
              </a:ext>
            </a:extLst>
          </p:cNvPr>
          <p:cNvSpPr/>
          <p:nvPr/>
        </p:nvSpPr>
        <p:spPr>
          <a:xfrm>
            <a:off x="9688315" y="3657444"/>
            <a:ext cx="2299855" cy="2734551"/>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Targeted Case Management (TCM)</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 Johns County.</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Serves children, youth (age 6-21) &amp; families.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Provides mental health assessments, advocating, and monitoring to achieve identified goals.</a:t>
            </a:r>
          </a:p>
          <a:p>
            <a:pPr marL="171450" marR="0" lvl="0" indent="-1714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Assists in navigating mental &amp; behavioral health systems of care in community.</a:t>
            </a:r>
          </a:p>
        </p:txBody>
      </p:sp>
      <p:grpSp>
        <p:nvGrpSpPr>
          <p:cNvPr id="65" name="Group 64">
            <a:extLst>
              <a:ext uri="{FF2B5EF4-FFF2-40B4-BE49-F238E27FC236}">
                <a16:creationId xmlns:a16="http://schemas.microsoft.com/office/drawing/2014/main" id="{EF5F3A6E-79E0-9919-DC17-763F1407BAEC}"/>
              </a:ext>
            </a:extLst>
          </p:cNvPr>
          <p:cNvGrpSpPr/>
          <p:nvPr/>
        </p:nvGrpSpPr>
        <p:grpSpPr>
          <a:xfrm>
            <a:off x="188902" y="1139524"/>
            <a:ext cx="11799267" cy="246221"/>
            <a:chOff x="188902" y="1250843"/>
            <a:chExt cx="11799267" cy="545945"/>
          </a:xfrm>
        </p:grpSpPr>
        <p:sp>
          <p:nvSpPr>
            <p:cNvPr id="63" name="Title 14">
              <a:extLst>
                <a:ext uri="{FF2B5EF4-FFF2-40B4-BE49-F238E27FC236}">
                  <a16:creationId xmlns:a16="http://schemas.microsoft.com/office/drawing/2014/main" id="{5A420CB5-167E-F285-17F4-16BE2D781DFF}"/>
                </a:ext>
              </a:extLst>
            </p:cNvPr>
            <p:cNvSpPr txBox="1">
              <a:spLocks/>
            </p:cNvSpPr>
            <p:nvPr/>
          </p:nvSpPr>
          <p:spPr>
            <a:xfrm>
              <a:off x="188902" y="1250843"/>
              <a:ext cx="2304288" cy="545945"/>
            </a:xfrm>
            <a:prstGeom prst="rect">
              <a:avLst/>
            </a:prstGeom>
            <a:solidFill>
              <a:srgbClr val="1D3372"/>
            </a:solidFill>
          </p:spPr>
          <p:txBody>
            <a:bodyPr lIns="0" tIns="0" rIns="0" bIns="0" anchor="ctr"/>
            <a:lstStyle>
              <a:lvl1pPr algn="l" defTabSz="1219170" rtl="0" eaLnBrk="1" latinLnBrk="0" hangingPunct="1">
                <a:spcBef>
                  <a:spcPct val="0"/>
                </a:spcBef>
                <a:buNone/>
                <a:defRPr sz="3200" kern="1200">
                  <a:solidFill>
                    <a:schemeClr val="tx1">
                      <a:lumMod val="75000"/>
                      <a:lumOff val="25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j-ea"/>
                  <a:cs typeface="+mj-cs"/>
                </a:rPr>
                <a:t>Residential</a:t>
              </a:r>
            </a:p>
          </p:txBody>
        </p:sp>
        <p:sp>
          <p:nvSpPr>
            <p:cNvPr id="64" name="Title 14">
              <a:extLst>
                <a:ext uri="{FF2B5EF4-FFF2-40B4-BE49-F238E27FC236}">
                  <a16:creationId xmlns:a16="http://schemas.microsoft.com/office/drawing/2014/main" id="{3EB2688C-604A-FCE7-1683-46FFFE8AD21F}"/>
                </a:ext>
              </a:extLst>
            </p:cNvPr>
            <p:cNvSpPr txBox="1">
              <a:spLocks/>
            </p:cNvSpPr>
            <p:nvPr/>
          </p:nvSpPr>
          <p:spPr>
            <a:xfrm>
              <a:off x="2564862" y="1250843"/>
              <a:ext cx="9423307" cy="545945"/>
            </a:xfrm>
            <a:prstGeom prst="rect">
              <a:avLst/>
            </a:prstGeom>
            <a:solidFill>
              <a:srgbClr val="1D3372"/>
            </a:solidFill>
          </p:spPr>
          <p:txBody>
            <a:bodyPr lIns="0" tIns="0" rIns="0" bIns="0" anchor="ctr"/>
            <a:lstStyle>
              <a:lvl1pPr algn="l" defTabSz="1219170" rtl="0" eaLnBrk="1" latinLnBrk="0" hangingPunct="1">
                <a:spcBef>
                  <a:spcPct val="0"/>
                </a:spcBef>
                <a:buNone/>
                <a:defRPr sz="3200" kern="1200">
                  <a:solidFill>
                    <a:schemeClr val="tx1">
                      <a:lumMod val="75000"/>
                      <a:lumOff val="25000"/>
                    </a:schemeClr>
                  </a:solidFill>
                  <a:latin typeface="+mj-lt"/>
                  <a:ea typeface="+mj-ea"/>
                  <a:cs typeface="+mj-cs"/>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j-ea"/>
                  <a:cs typeface="+mj-cs"/>
                </a:rPr>
                <a:t>Community</a:t>
              </a:r>
            </a:p>
          </p:txBody>
        </p:sp>
      </p:grpSp>
      <p:sp>
        <p:nvSpPr>
          <p:cNvPr id="3" name="TextBox 2">
            <a:extLst>
              <a:ext uri="{FF2B5EF4-FFF2-40B4-BE49-F238E27FC236}">
                <a16:creationId xmlns:a16="http://schemas.microsoft.com/office/drawing/2014/main" id="{88A5E26F-4BDC-B364-C425-064EF85D91B7}"/>
              </a:ext>
            </a:extLst>
          </p:cNvPr>
          <p:cNvSpPr txBox="1"/>
          <p:nvPr/>
        </p:nvSpPr>
        <p:spPr>
          <a:xfrm>
            <a:off x="4936391" y="6111529"/>
            <a:ext cx="2304288" cy="400110"/>
          </a:xfrm>
          <a:prstGeom prst="rect">
            <a:avLst/>
          </a:prstGeom>
          <a:solidFill>
            <a:srgbClr val="61B76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904-547-2098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hlinkClick r:id="rId8"/>
              </a:rPr>
              <a:t>AmandaC@sayskids.org</a:t>
            </a:r>
            <a:r>
              <a:rPr kumimoji="0" lang="en-US" sz="1000" b="0" i="0" u="none" strike="noStrike" kern="1200" cap="none" spc="0" normalizeH="0" baseline="0" noProof="0" dirty="0">
                <a:ln>
                  <a:noFill/>
                </a:ln>
                <a:solidFill>
                  <a:srgbClr val="FFFFFF"/>
                </a:solidFill>
                <a:effectLst/>
                <a:uLnTx/>
                <a:uFillTx/>
                <a:latin typeface="Montserrat"/>
                <a:ea typeface="+mn-ea"/>
                <a:cs typeface="+mn-cs"/>
              </a:rPr>
              <a:t>  </a:t>
            </a:r>
          </a:p>
        </p:txBody>
      </p:sp>
      <p:sp>
        <p:nvSpPr>
          <p:cNvPr id="4" name="TextBox 3">
            <a:extLst>
              <a:ext uri="{FF2B5EF4-FFF2-40B4-BE49-F238E27FC236}">
                <a16:creationId xmlns:a16="http://schemas.microsoft.com/office/drawing/2014/main" id="{88D5C7E2-5C88-0DD2-1159-7E7DF6CFDD2A}"/>
              </a:ext>
            </a:extLst>
          </p:cNvPr>
          <p:cNvSpPr txBox="1"/>
          <p:nvPr/>
        </p:nvSpPr>
        <p:spPr>
          <a:xfrm>
            <a:off x="2562646" y="6111529"/>
            <a:ext cx="2304288" cy="400110"/>
          </a:xfrm>
          <a:prstGeom prst="rect">
            <a:avLst/>
          </a:prstGeom>
          <a:solidFill>
            <a:srgbClr val="61B76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Request MRT 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Call 9-1-1 | 2-1-1 | 9-8-8</a:t>
            </a:r>
          </a:p>
        </p:txBody>
      </p:sp>
      <p:sp>
        <p:nvSpPr>
          <p:cNvPr id="7" name="TextBox 6">
            <a:extLst>
              <a:ext uri="{FF2B5EF4-FFF2-40B4-BE49-F238E27FC236}">
                <a16:creationId xmlns:a16="http://schemas.microsoft.com/office/drawing/2014/main" id="{5919A546-7EFE-0CD1-BD62-797B33BF6AF7}"/>
              </a:ext>
            </a:extLst>
          </p:cNvPr>
          <p:cNvSpPr txBox="1"/>
          <p:nvPr/>
        </p:nvSpPr>
        <p:spPr>
          <a:xfrm>
            <a:off x="190009" y="6111529"/>
            <a:ext cx="2304288" cy="400110"/>
          </a:xfrm>
          <a:prstGeom prst="rect">
            <a:avLst/>
          </a:prstGeom>
          <a:solidFill>
            <a:srgbClr val="61B765"/>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(904) 829-1770 </a:t>
            </a:r>
            <a:r>
              <a:rPr kumimoji="0" lang="en-US" sz="1000" b="0" i="0" u="none" strike="noStrike" kern="1200" cap="none" spc="0" normalizeH="0" baseline="0" noProof="0" dirty="0">
                <a:ln>
                  <a:noFill/>
                </a:ln>
                <a:solidFill>
                  <a:srgbClr val="FFFFFF"/>
                </a:solidFill>
                <a:effectLst/>
                <a:uLnTx/>
                <a:uFillTx/>
                <a:latin typeface="Montserrat"/>
                <a:ea typeface="+mn-ea"/>
                <a:cs typeface="+mn-cs"/>
                <a:hlinkClick r:id="" action="ppaction://noaction"/>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hlinkClick r:id="" action="ppaction://noaction"/>
              </a:rPr>
              <a:t>KristinB@sayskids.org</a:t>
            </a:r>
            <a:r>
              <a:rPr kumimoji="0" lang="en-US" sz="1000" b="0" i="0" u="none" strike="noStrike" kern="1200" cap="none" spc="0" normalizeH="0" baseline="0" noProof="0" dirty="0">
                <a:ln>
                  <a:noFill/>
                </a:ln>
                <a:solidFill>
                  <a:srgbClr val="FFFFFF"/>
                </a:solidFill>
                <a:effectLst/>
                <a:uLnTx/>
                <a:uFillTx/>
                <a:latin typeface="Montserrat"/>
                <a:ea typeface="+mn-ea"/>
                <a:cs typeface="+mn-cs"/>
              </a:rPr>
              <a:t> </a:t>
            </a:r>
          </a:p>
        </p:txBody>
      </p:sp>
      <p:sp>
        <p:nvSpPr>
          <p:cNvPr id="8" name="TextBox 7">
            <a:extLst>
              <a:ext uri="{FF2B5EF4-FFF2-40B4-BE49-F238E27FC236}">
                <a16:creationId xmlns:a16="http://schemas.microsoft.com/office/drawing/2014/main" id="{5BCE24FD-C989-0608-1E21-795957963291}"/>
              </a:ext>
            </a:extLst>
          </p:cNvPr>
          <p:cNvSpPr txBox="1"/>
          <p:nvPr/>
        </p:nvSpPr>
        <p:spPr>
          <a:xfrm>
            <a:off x="7316588" y="6111529"/>
            <a:ext cx="2304288" cy="400110"/>
          </a:xfrm>
          <a:prstGeom prst="rect">
            <a:avLst/>
          </a:prstGeom>
          <a:solidFill>
            <a:srgbClr val="61B76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904-829-1770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hlinkClick r:id="rId9"/>
              </a:rPr>
              <a:t>FredB@sayskids.org</a:t>
            </a:r>
            <a:r>
              <a:rPr kumimoji="0" lang="en-US" sz="1000" b="0" i="0" u="none" strike="noStrike" kern="1200" cap="none" spc="0" normalizeH="0" baseline="0" noProof="0" dirty="0">
                <a:ln>
                  <a:noFill/>
                </a:ln>
                <a:solidFill>
                  <a:srgbClr val="FFFFFF"/>
                </a:solidFill>
                <a:effectLst/>
                <a:uLnTx/>
                <a:uFillTx/>
                <a:latin typeface="Montserrat"/>
                <a:ea typeface="+mn-ea"/>
                <a:cs typeface="+mn-cs"/>
              </a:rPr>
              <a:t> </a:t>
            </a:r>
          </a:p>
        </p:txBody>
      </p:sp>
      <p:sp>
        <p:nvSpPr>
          <p:cNvPr id="9" name="TextBox 8">
            <a:extLst>
              <a:ext uri="{FF2B5EF4-FFF2-40B4-BE49-F238E27FC236}">
                <a16:creationId xmlns:a16="http://schemas.microsoft.com/office/drawing/2014/main" id="{C6FD09B0-C456-A370-3240-2E65119684F4}"/>
              </a:ext>
            </a:extLst>
          </p:cNvPr>
          <p:cNvSpPr txBox="1"/>
          <p:nvPr/>
        </p:nvSpPr>
        <p:spPr>
          <a:xfrm>
            <a:off x="9687595" y="6111529"/>
            <a:ext cx="2304288" cy="400110"/>
          </a:xfrm>
          <a:prstGeom prst="rect">
            <a:avLst/>
          </a:prstGeom>
          <a:solidFill>
            <a:srgbClr val="61B76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904-829-1770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hlinkClick r:id="rId9"/>
              </a:rPr>
              <a:t>FredB@sayskids.org</a:t>
            </a:r>
            <a:endParaRPr kumimoji="0" lang="en-US" sz="10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0" name="TextBox 9">
            <a:extLst>
              <a:ext uri="{FF2B5EF4-FFF2-40B4-BE49-F238E27FC236}">
                <a16:creationId xmlns:a16="http://schemas.microsoft.com/office/drawing/2014/main" id="{82C658CB-3AD5-3C25-7920-0E9772E8BA57}"/>
              </a:ext>
            </a:extLst>
          </p:cNvPr>
          <p:cNvSpPr txBox="1"/>
          <p:nvPr/>
        </p:nvSpPr>
        <p:spPr>
          <a:xfrm>
            <a:off x="10780643" y="0"/>
            <a:ext cx="1411357" cy="646331"/>
          </a:xfrm>
          <a:prstGeom prst="rect">
            <a:avLst/>
          </a:prstGeom>
          <a:noFill/>
        </p:spPr>
        <p:txBody>
          <a:bodyPr wrap="square" rtlCol="0">
            <a:spAutoFit/>
          </a:bodyPr>
          <a:lstStyle/>
          <a:p>
            <a:pPr algn="r"/>
            <a:r>
              <a:rPr lang="en-US" dirty="0"/>
              <a:t>Fred &amp; </a:t>
            </a:r>
            <a:r>
              <a:rPr lang="en-US" dirty="0" err="1"/>
              <a:t>Karmin</a:t>
            </a:r>
            <a:endParaRPr lang="en-US" dirty="0"/>
          </a:p>
        </p:txBody>
      </p:sp>
    </p:spTree>
    <p:extLst>
      <p:ext uri="{BB962C8B-B14F-4D97-AF65-F5344CB8AC3E}">
        <p14:creationId xmlns:p14="http://schemas.microsoft.com/office/powerpoint/2010/main" val="184950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DC507-2484-B9E9-3D54-4D67EF33E003}"/>
              </a:ext>
            </a:extLst>
          </p:cNvPr>
          <p:cNvSpPr>
            <a:spLocks noGrp="1"/>
          </p:cNvSpPr>
          <p:nvPr>
            <p:ph type="title"/>
          </p:nvPr>
        </p:nvSpPr>
        <p:spPr>
          <a:xfrm>
            <a:off x="2051826" y="244471"/>
            <a:ext cx="7807712" cy="1148575"/>
          </a:xfrm>
          <a:noFill/>
        </p:spPr>
        <p:txBody>
          <a:bodyPr>
            <a:normAutofit/>
          </a:bodyPr>
          <a:lstStyle/>
          <a:p>
            <a:pPr marL="0" marR="0" lvl="0" indent="0" algn="ctr"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lang="en-US" b="1" dirty="0"/>
              <a:t>Concerned About a Student?</a:t>
            </a:r>
          </a:p>
        </p:txBody>
      </p:sp>
      <p:sp>
        <p:nvSpPr>
          <p:cNvPr id="5" name="TextBox 4">
            <a:extLst>
              <a:ext uri="{FF2B5EF4-FFF2-40B4-BE49-F238E27FC236}">
                <a16:creationId xmlns:a16="http://schemas.microsoft.com/office/drawing/2014/main" id="{FAD7CDBC-E908-32E7-095C-B5B6D3DEF02A}"/>
              </a:ext>
            </a:extLst>
          </p:cNvPr>
          <p:cNvSpPr txBox="1"/>
          <p:nvPr/>
        </p:nvSpPr>
        <p:spPr>
          <a:xfrm>
            <a:off x="11657599" y="0"/>
            <a:ext cx="534401" cy="369332"/>
          </a:xfrm>
          <a:prstGeom prst="rect">
            <a:avLst/>
          </a:prstGeom>
          <a:solidFill>
            <a:srgbClr val="B9D9FD"/>
          </a:solidFill>
        </p:spPr>
        <p:txBody>
          <a:bodyPr wrap="square" rtlCol="0">
            <a:spAutoFit/>
          </a:bodyPr>
          <a:lstStyle/>
          <a:p>
            <a:pPr algn="ctr"/>
            <a:r>
              <a:rPr lang="en-US" dirty="0"/>
              <a:t>Jan</a:t>
            </a:r>
          </a:p>
        </p:txBody>
      </p:sp>
      <p:sp>
        <p:nvSpPr>
          <p:cNvPr id="6" name="TextBox 5">
            <a:extLst>
              <a:ext uri="{FF2B5EF4-FFF2-40B4-BE49-F238E27FC236}">
                <a16:creationId xmlns:a16="http://schemas.microsoft.com/office/drawing/2014/main" id="{DBB021E7-EBEA-9C65-C8CC-AC1E39EA9BE7}"/>
              </a:ext>
            </a:extLst>
          </p:cNvPr>
          <p:cNvSpPr txBox="1"/>
          <p:nvPr/>
        </p:nvSpPr>
        <p:spPr>
          <a:xfrm>
            <a:off x="2777584" y="1750742"/>
            <a:ext cx="6356195" cy="4524315"/>
          </a:xfrm>
          <a:prstGeom prst="rect">
            <a:avLst/>
          </a:prstGeom>
          <a:solidFill>
            <a:srgbClr val="B9D9FD"/>
          </a:solidFill>
        </p:spPr>
        <p:txBody>
          <a:bodyPr wrap="square" rtlCol="0">
            <a:spAutoFit/>
          </a:bodyPr>
          <a:lstStyle/>
          <a:p>
            <a:pPr algn="ctr"/>
            <a:r>
              <a:rPr lang="en-US" sz="3200" u="sng" dirty="0"/>
              <a:t>People Who Can Help</a:t>
            </a:r>
          </a:p>
          <a:p>
            <a:pPr algn="ctr"/>
            <a:r>
              <a:rPr lang="en-US" sz="2800" dirty="0"/>
              <a:t>School Counselor</a:t>
            </a:r>
          </a:p>
          <a:p>
            <a:pPr algn="ctr"/>
            <a:r>
              <a:rPr lang="en-US" sz="2800" dirty="0"/>
              <a:t>School Social Worker</a:t>
            </a:r>
          </a:p>
          <a:p>
            <a:pPr algn="ctr"/>
            <a:r>
              <a:rPr lang="en-US" sz="2800" dirty="0"/>
              <a:t>School Administrator</a:t>
            </a:r>
          </a:p>
          <a:p>
            <a:pPr algn="ctr"/>
            <a:endParaRPr lang="en-US" sz="2800" dirty="0"/>
          </a:p>
          <a:p>
            <a:pPr algn="ctr"/>
            <a:r>
              <a:rPr lang="en-US" sz="3200" u="sng" dirty="0"/>
              <a:t>Call</a:t>
            </a:r>
          </a:p>
          <a:p>
            <a:pPr algn="ctr"/>
            <a:r>
              <a:rPr lang="en-US" sz="2800" dirty="0"/>
              <a:t>Your School</a:t>
            </a:r>
          </a:p>
          <a:p>
            <a:pPr algn="ctr"/>
            <a:r>
              <a:rPr lang="en-US" sz="2800" dirty="0"/>
              <a:t>Student Services – 904-547-7797</a:t>
            </a:r>
          </a:p>
          <a:p>
            <a:pPr algn="ctr"/>
            <a:r>
              <a:rPr lang="en-US" sz="2800" dirty="0"/>
              <a:t>Mobile Response Team</a:t>
            </a:r>
          </a:p>
          <a:p>
            <a:pPr algn="ctr"/>
            <a:r>
              <a:rPr lang="en-US" sz="2800" dirty="0"/>
              <a:t>2-1-1 or 9-1-1</a:t>
            </a:r>
          </a:p>
        </p:txBody>
      </p:sp>
    </p:spTree>
    <p:extLst>
      <p:ext uri="{BB962C8B-B14F-4D97-AF65-F5344CB8AC3E}">
        <p14:creationId xmlns:p14="http://schemas.microsoft.com/office/powerpoint/2010/main" val="1284254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EBF2E9-C3DD-BBA7-17E7-C591DBC9FB1E}"/>
              </a:ext>
            </a:extLst>
          </p:cNvPr>
          <p:cNvSpPr txBox="1"/>
          <p:nvPr/>
        </p:nvSpPr>
        <p:spPr>
          <a:xfrm>
            <a:off x="2627886" y="1178732"/>
            <a:ext cx="4343400" cy="2787110"/>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3 Therapeutic Group Homes </a:t>
            </a:r>
            <a:br>
              <a:rPr kumimoji="0" lang="en-US" sz="16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br>
            <a:r>
              <a:rPr kumimoji="0" lang="en-US" sz="16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(Capacity: 30)</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Boys age 6 to 17</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Children need to be assessed by a Qualified Evaluator or a Psychiatrist to determine need this level of treatment. </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Have a mental health diagnosis </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Approved by the MDT/FSPT process and the CBC/ME</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Completed referral packet submitted to SAYS to review to determine if the youth would benefit from treatment at SAYS. </a:t>
            </a:r>
          </a:p>
        </p:txBody>
      </p:sp>
      <p:pic>
        <p:nvPicPr>
          <p:cNvPr id="5" name="Picture Placeholder 1">
            <a:extLst>
              <a:ext uri="{FF2B5EF4-FFF2-40B4-BE49-F238E27FC236}">
                <a16:creationId xmlns:a16="http://schemas.microsoft.com/office/drawing/2014/main" id="{7D3D6DD5-1ACC-539F-FF80-F61C9A6AE786}"/>
              </a:ext>
            </a:extLst>
          </p:cNvPr>
          <p:cNvPicPr>
            <a:picLocks noChangeAspect="1"/>
          </p:cNvPicPr>
          <p:nvPr/>
        </p:nvPicPr>
        <p:blipFill>
          <a:blip r:embed="rId2">
            <a:extLst>
              <a:ext uri="{28A0092B-C50C-407E-A947-70E740481C1C}">
                <a14:useLocalDpi xmlns:a14="http://schemas.microsoft.com/office/drawing/2010/main" val="0"/>
              </a:ext>
            </a:extLst>
          </a:blip>
          <a:srcRect l="21447" r="21447"/>
          <a:stretch/>
        </p:blipFill>
        <p:spPr>
          <a:xfrm>
            <a:off x="154171" y="157206"/>
            <a:ext cx="2304288" cy="2269724"/>
          </a:xfrm>
          <a:prstGeom prst="rect">
            <a:avLst/>
          </a:prstGeom>
        </p:spPr>
      </p:pic>
      <p:sp>
        <p:nvSpPr>
          <p:cNvPr id="6" name="Rectangle 5">
            <a:extLst>
              <a:ext uri="{FF2B5EF4-FFF2-40B4-BE49-F238E27FC236}">
                <a16:creationId xmlns:a16="http://schemas.microsoft.com/office/drawing/2014/main" id="{29B50E83-DB3A-F54B-6FCB-46053C9423D7}"/>
              </a:ext>
            </a:extLst>
          </p:cNvPr>
          <p:cNvSpPr/>
          <p:nvPr/>
        </p:nvSpPr>
        <p:spPr>
          <a:xfrm>
            <a:off x="156388" y="2391629"/>
            <a:ext cx="2299855" cy="4066899"/>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Launched 1989</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Located in St. Johns County</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Team: Child/Adolescent Psychiatrist, Licensed Mental Health Counselors, Registered Nurse, Targeted Case Manager, house parents</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Staff trained &amp; certified in evidence-based Wraparound Model, Trauma Focused Cognitive Behavior Therapy, Redirecting Children’s Behavior/Parenting</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FY 21-22 Impact </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44 of Youth Served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 Youth Graduated High School</a:t>
            </a:r>
          </a:p>
        </p:txBody>
      </p:sp>
      <p:sp>
        <p:nvSpPr>
          <p:cNvPr id="7" name="TextBox 6">
            <a:extLst>
              <a:ext uri="{FF2B5EF4-FFF2-40B4-BE49-F238E27FC236}">
                <a16:creationId xmlns:a16="http://schemas.microsoft.com/office/drawing/2014/main" id="{8E53DA63-4342-AF0B-8F68-91734416EF61}"/>
              </a:ext>
            </a:extLst>
          </p:cNvPr>
          <p:cNvSpPr txBox="1"/>
          <p:nvPr/>
        </p:nvSpPr>
        <p:spPr>
          <a:xfrm>
            <a:off x="4331855" y="376972"/>
            <a:ext cx="7536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765"/>
                </a:solidFill>
                <a:effectLst/>
                <a:uLnTx/>
                <a:uFillTx/>
                <a:latin typeface="Montserrat"/>
                <a:ea typeface="+mn-ea"/>
                <a:cs typeface="+mn-cs"/>
              </a:rPr>
              <a:t>Residential Programs</a:t>
            </a:r>
          </a:p>
        </p:txBody>
      </p:sp>
      <p:pic>
        <p:nvPicPr>
          <p:cNvPr id="9" name="Picture 8" descr="A picture containing text, clipart&#10;&#10;Description automatically generated">
            <a:extLst>
              <a:ext uri="{FF2B5EF4-FFF2-40B4-BE49-F238E27FC236}">
                <a16:creationId xmlns:a16="http://schemas.microsoft.com/office/drawing/2014/main" id="{185503F2-C8C7-F57A-9D81-1D4B07BD4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309" y="118296"/>
            <a:ext cx="1542858" cy="1040572"/>
          </a:xfrm>
          <a:prstGeom prst="rect">
            <a:avLst/>
          </a:prstGeom>
        </p:spPr>
      </p:pic>
      <p:sp>
        <p:nvSpPr>
          <p:cNvPr id="13" name="TextBox 12">
            <a:extLst>
              <a:ext uri="{FF2B5EF4-FFF2-40B4-BE49-F238E27FC236}">
                <a16:creationId xmlns:a16="http://schemas.microsoft.com/office/drawing/2014/main" id="{F04F78DA-9E56-BE20-F898-8D7068B92420}"/>
              </a:ext>
            </a:extLst>
          </p:cNvPr>
          <p:cNvSpPr txBox="1"/>
          <p:nvPr/>
        </p:nvSpPr>
        <p:spPr>
          <a:xfrm>
            <a:off x="2627886" y="3911611"/>
            <a:ext cx="4343400" cy="2261325"/>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Residential Services Include</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Trauma Related Care</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Homelike Therapeutic Environment</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Therapy (Individual, Group, Family)</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Engagement &amp; Recreational Activities</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Independent Living Skills Training</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Social Skills &amp; Readiness Training</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Psychological &amp; Psychiatric Services</a:t>
            </a:r>
          </a:p>
          <a:p>
            <a:pPr marL="285750" marR="0" lvl="0" indent="-285750" algn="l" defTabSz="914400" rtl="0" eaLnBrk="1" fontAlgn="auto" latinLnBrk="0" hangingPunct="1">
              <a:lnSpc>
                <a:spcPts val="1600"/>
              </a:lnSpc>
              <a:spcBef>
                <a:spcPts val="3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Employment Readiness</a:t>
            </a:r>
          </a:p>
        </p:txBody>
      </p:sp>
      <p:sp>
        <p:nvSpPr>
          <p:cNvPr id="3" name="Rectangle 2">
            <a:extLst>
              <a:ext uri="{FF2B5EF4-FFF2-40B4-BE49-F238E27FC236}">
                <a16:creationId xmlns:a16="http://schemas.microsoft.com/office/drawing/2014/main" id="{70B20BE0-FF7B-3289-4502-7D028BBAAD0C}"/>
              </a:ext>
            </a:extLst>
          </p:cNvPr>
          <p:cNvSpPr/>
          <p:nvPr/>
        </p:nvSpPr>
        <p:spPr>
          <a:xfrm>
            <a:off x="2669309" y="6204246"/>
            <a:ext cx="9374279" cy="254281"/>
          </a:xfrm>
          <a:prstGeom prst="rect">
            <a:avLst/>
          </a:prstGeom>
          <a:solidFill>
            <a:srgbClr val="61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6E946"/>
                </a:solidFill>
                <a:effectLst/>
                <a:uLnTx/>
                <a:uFillTx/>
                <a:latin typeface="Montserrat"/>
                <a:ea typeface="+mn-ea"/>
                <a:cs typeface="+mn-cs"/>
              </a:rPr>
              <a:t>Contact:</a:t>
            </a:r>
            <a:r>
              <a:rPr kumimoji="0" lang="en-US" sz="1100" b="0" i="0" u="none" strike="noStrike" kern="1200" cap="none" spc="0" normalizeH="0" baseline="0" noProof="0" dirty="0">
                <a:ln>
                  <a:noFill/>
                </a:ln>
                <a:solidFill>
                  <a:srgbClr val="F6E946"/>
                </a:solidFill>
                <a:effectLst/>
                <a:uLnTx/>
                <a:uFillTx/>
                <a:latin typeface="Playlist" pitchFamily="50" charset="0"/>
                <a:ea typeface="+mn-ea"/>
                <a:cs typeface="+mn-cs"/>
              </a:rPr>
              <a:t> </a:t>
            </a:r>
            <a:r>
              <a:rPr kumimoji="0" lang="en-US" sz="1100" b="0" i="0" u="none" strike="noStrike" kern="1200" cap="none" spc="0" normalizeH="0" baseline="0" noProof="0" dirty="0">
                <a:ln>
                  <a:noFill/>
                </a:ln>
                <a:solidFill>
                  <a:srgbClr val="FFFFFF"/>
                </a:solidFill>
                <a:effectLst/>
                <a:uLnTx/>
                <a:uFillTx/>
                <a:latin typeface="Montserrat"/>
                <a:ea typeface="+mn-ea"/>
                <a:cs typeface="+mn-cs"/>
              </a:rPr>
              <a:t>Kristin Beil, Program Director |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4"/>
              </a:rPr>
              <a:t>KristinB@sayskids.org</a:t>
            </a:r>
            <a:r>
              <a:rPr kumimoji="0" lang="en-US" sz="1100" b="0" i="0" u="none" strike="noStrike" kern="1200" cap="none" spc="0" normalizeH="0" baseline="0" noProof="0" dirty="0">
                <a:ln>
                  <a:noFill/>
                </a:ln>
                <a:solidFill>
                  <a:srgbClr val="FFFFFF"/>
                </a:solidFill>
                <a:effectLst/>
                <a:uLnTx/>
                <a:uFillTx/>
                <a:latin typeface="Montserrat"/>
                <a:ea typeface="+mn-ea"/>
                <a:cs typeface="+mn-cs"/>
              </a:rPr>
              <a:t> | 904-829-1770 | </a:t>
            </a:r>
            <a:r>
              <a:rPr kumimoji="0" lang="en-US" sz="1100" b="1" i="0" u="none" strike="noStrike" kern="1200" cap="none" spc="0" normalizeH="0" baseline="0" noProof="0" dirty="0">
                <a:ln>
                  <a:noFill/>
                </a:ln>
                <a:solidFill>
                  <a:srgbClr val="F6E946"/>
                </a:solidFill>
                <a:effectLst/>
                <a:uLnTx/>
                <a:uFillTx/>
                <a:latin typeface="Montserrat"/>
                <a:ea typeface="+mn-ea"/>
                <a:cs typeface="+mn-cs"/>
              </a:rPr>
              <a:t>More Info, Referral Form: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5"/>
              </a:rPr>
              <a:t>SAYSkids.org/residential</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2" name="TextBox 1">
            <a:extLst>
              <a:ext uri="{FF2B5EF4-FFF2-40B4-BE49-F238E27FC236}">
                <a16:creationId xmlns:a16="http://schemas.microsoft.com/office/drawing/2014/main" id="{E4B7E2DE-304D-F226-29FD-82CBCBA3013C}"/>
              </a:ext>
            </a:extLst>
          </p:cNvPr>
          <p:cNvSpPr txBox="1"/>
          <p:nvPr/>
        </p:nvSpPr>
        <p:spPr>
          <a:xfrm>
            <a:off x="7182137" y="1159952"/>
            <a:ext cx="4343400" cy="4531177"/>
          </a:xfrm>
          <a:prstGeom prst="rect">
            <a:avLst/>
          </a:prstGeom>
          <a:noFill/>
        </p:spPr>
        <p:txBody>
          <a:bodyPr wrap="square" rtlCol="0">
            <a:spAutoFit/>
          </a:bodyPr>
          <a:lstStyle/>
          <a:p>
            <a:pPr marL="0" marR="0" lvl="0" indent="0" algn="l" defTabSz="914400" rtl="0" eaLnBrk="1" fontAlgn="auto" latinLnBrk="0" hangingPunct="1">
              <a:lnSpc>
                <a:spcPts val="1900"/>
              </a:lnSpc>
              <a:spcBef>
                <a:spcPts val="1200"/>
              </a:spcBef>
              <a:spcAft>
                <a:spcPts val="0"/>
              </a:spcAft>
              <a:buClrTx/>
              <a:buSzTx/>
              <a:buFontTx/>
              <a:buNone/>
              <a:tabLst/>
              <a:defRPr/>
            </a:pPr>
            <a:r>
              <a:rPr kumimoji="0" lang="en-US" sz="16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Pre-Independent Living Group Home (Capacity: 10)</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Boys age 13 to 17</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Have a mental health diagnosis </a:t>
            </a:r>
          </a:p>
          <a:p>
            <a:pPr marL="285750" marR="0" lvl="0"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Experienced trauma, such as abuse, neglect, and/or maltreatment, and presents with one or more of the accompanying risk factors:</a:t>
            </a:r>
          </a:p>
          <a:p>
            <a:pPr marL="742950" marR="0" lvl="3"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History of running away and/or homelessness.</a:t>
            </a:r>
          </a:p>
          <a:p>
            <a:pPr marL="742950" marR="0" lvl="3"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History of sexual abuse </a:t>
            </a:r>
          </a:p>
          <a:p>
            <a:pPr marL="742950" marR="0" lvl="3"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Inappropriate interpersonal and/or social media boundaries.</a:t>
            </a:r>
          </a:p>
          <a:p>
            <a:pPr marL="742950" marR="0" lvl="3"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Family history of or exposure to human trafficking.</a:t>
            </a:r>
          </a:p>
          <a:p>
            <a:pPr marL="742950" marR="0" lvl="3"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Out-of-home placement instability demonstrated by repeated moves from less restrictive levels of care.</a:t>
            </a:r>
          </a:p>
          <a:p>
            <a:pPr marL="285750" marR="0" lvl="2" indent="-285750" algn="l" defTabSz="914400" rtl="0" eaLnBrk="1" fontAlgn="auto" latinLnBrk="0" hangingPunct="1">
              <a:lnSpc>
                <a:spcPts val="16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Completed referral packet submitted to SAYS to review to determine if the youth would benefit from treatment at SAYS. </a:t>
            </a:r>
          </a:p>
        </p:txBody>
      </p:sp>
      <p:sp>
        <p:nvSpPr>
          <p:cNvPr id="10" name="TextBox 9">
            <a:extLst>
              <a:ext uri="{FF2B5EF4-FFF2-40B4-BE49-F238E27FC236}">
                <a16:creationId xmlns:a16="http://schemas.microsoft.com/office/drawing/2014/main" id="{D61275DC-878F-2791-80A2-5AE5BBC6EC2F}"/>
              </a:ext>
            </a:extLst>
          </p:cNvPr>
          <p:cNvSpPr txBox="1"/>
          <p:nvPr/>
        </p:nvSpPr>
        <p:spPr>
          <a:xfrm>
            <a:off x="11006759" y="0"/>
            <a:ext cx="1185241" cy="646331"/>
          </a:xfrm>
          <a:prstGeom prst="rect">
            <a:avLst/>
          </a:prstGeom>
          <a:noFill/>
        </p:spPr>
        <p:txBody>
          <a:bodyPr wrap="square">
            <a:spAutoFit/>
          </a:bodyPr>
          <a:lstStyle/>
          <a:p>
            <a:pPr algn="r"/>
            <a:r>
              <a:rPr lang="en-US" dirty="0"/>
              <a:t>Fred &amp; </a:t>
            </a:r>
            <a:r>
              <a:rPr lang="en-US" dirty="0" err="1"/>
              <a:t>Karmin</a:t>
            </a:r>
            <a:endParaRPr lang="en-US" dirty="0"/>
          </a:p>
        </p:txBody>
      </p:sp>
    </p:spTree>
    <p:extLst>
      <p:ext uri="{BB962C8B-B14F-4D97-AF65-F5344CB8AC3E}">
        <p14:creationId xmlns:p14="http://schemas.microsoft.com/office/powerpoint/2010/main" val="908262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a:extLst>
              <a:ext uri="{FF2B5EF4-FFF2-40B4-BE49-F238E27FC236}">
                <a16:creationId xmlns:a16="http://schemas.microsoft.com/office/drawing/2014/main" id="{7D3D6DD5-1ACC-539F-FF80-F61C9A6AE786}"/>
              </a:ext>
            </a:extLst>
          </p:cNvPr>
          <p:cNvPicPr>
            <a:picLocks noChangeAspect="1"/>
          </p:cNvPicPr>
          <p:nvPr/>
        </p:nvPicPr>
        <p:blipFill>
          <a:blip r:embed="rId2">
            <a:extLst>
              <a:ext uri="{28A0092B-C50C-407E-A947-70E740481C1C}">
                <a14:useLocalDpi xmlns:a14="http://schemas.microsoft.com/office/drawing/2010/main" val="0"/>
              </a:ext>
            </a:extLst>
          </a:blip>
          <a:srcRect l="21447" r="21447"/>
          <a:stretch/>
        </p:blipFill>
        <p:spPr>
          <a:xfrm>
            <a:off x="154171" y="157206"/>
            <a:ext cx="2304288" cy="2269724"/>
          </a:xfrm>
          <a:prstGeom prst="rect">
            <a:avLst/>
          </a:prstGeom>
        </p:spPr>
      </p:pic>
      <p:sp>
        <p:nvSpPr>
          <p:cNvPr id="6" name="Rectangle 5">
            <a:extLst>
              <a:ext uri="{FF2B5EF4-FFF2-40B4-BE49-F238E27FC236}">
                <a16:creationId xmlns:a16="http://schemas.microsoft.com/office/drawing/2014/main" id="{29B50E83-DB3A-F54B-6FCB-46053C9423D7}"/>
              </a:ext>
            </a:extLst>
          </p:cNvPr>
          <p:cNvSpPr/>
          <p:nvPr/>
        </p:nvSpPr>
        <p:spPr>
          <a:xfrm>
            <a:off x="156388" y="2391630"/>
            <a:ext cx="2299855" cy="4066898"/>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Launched 2015</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Serving St. Johns County</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Team: Licensed Mental Health Counselors, Registered Nurse, Targeted Case Manager</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Staff trained &amp; certified in evidence-based Wraparound Model, crisis intervention,  trauma-informed care</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FY 21-22 Impact </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445 assessments conducted on children and youth</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83% not Baker Acted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$1,602,900 estimated community savings</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 name="TextBox 6">
            <a:extLst>
              <a:ext uri="{FF2B5EF4-FFF2-40B4-BE49-F238E27FC236}">
                <a16:creationId xmlns:a16="http://schemas.microsoft.com/office/drawing/2014/main" id="{8E53DA63-4342-AF0B-8F68-91734416EF61}"/>
              </a:ext>
            </a:extLst>
          </p:cNvPr>
          <p:cNvSpPr txBox="1"/>
          <p:nvPr/>
        </p:nvSpPr>
        <p:spPr>
          <a:xfrm>
            <a:off x="4331855" y="376972"/>
            <a:ext cx="7536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765"/>
                </a:solidFill>
                <a:effectLst/>
                <a:uLnTx/>
                <a:uFillTx/>
                <a:latin typeface="Montserrat"/>
                <a:ea typeface="+mn-ea"/>
                <a:cs typeface="+mn-cs"/>
              </a:rPr>
              <a:t>Mobile Response Team (MRT)</a:t>
            </a:r>
          </a:p>
        </p:txBody>
      </p:sp>
      <p:pic>
        <p:nvPicPr>
          <p:cNvPr id="9" name="Picture 8" descr="A picture containing text, clipart&#10;&#10;Description automatically generated">
            <a:extLst>
              <a:ext uri="{FF2B5EF4-FFF2-40B4-BE49-F238E27FC236}">
                <a16:creationId xmlns:a16="http://schemas.microsoft.com/office/drawing/2014/main" id="{185503F2-C8C7-F57A-9D81-1D4B07BD4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309" y="118296"/>
            <a:ext cx="1542858" cy="1040572"/>
          </a:xfrm>
          <a:prstGeom prst="rect">
            <a:avLst/>
          </a:prstGeom>
        </p:spPr>
      </p:pic>
      <p:sp>
        <p:nvSpPr>
          <p:cNvPr id="10" name="Rectangle 9">
            <a:extLst>
              <a:ext uri="{FF2B5EF4-FFF2-40B4-BE49-F238E27FC236}">
                <a16:creationId xmlns:a16="http://schemas.microsoft.com/office/drawing/2014/main" id="{C918F214-C995-9DBA-7C9F-65BC3732952A}"/>
              </a:ext>
            </a:extLst>
          </p:cNvPr>
          <p:cNvSpPr/>
          <p:nvPr/>
        </p:nvSpPr>
        <p:spPr>
          <a:xfrm>
            <a:off x="2669309" y="6204246"/>
            <a:ext cx="9374279" cy="254281"/>
          </a:xfrm>
          <a:prstGeom prst="rect">
            <a:avLst/>
          </a:prstGeom>
          <a:solidFill>
            <a:srgbClr val="61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6E946"/>
                </a:solidFill>
                <a:effectLst/>
                <a:uLnTx/>
                <a:uFillTx/>
                <a:latin typeface="Montserrat"/>
                <a:ea typeface="+mn-ea"/>
                <a:cs typeface="+mn-cs"/>
              </a:rPr>
              <a:t>Request MRT Assessment:  </a:t>
            </a:r>
            <a:r>
              <a:rPr kumimoji="0" lang="en-US" sz="1100" b="0" i="0" u="none" strike="noStrike" kern="1200" cap="none" spc="0" normalizeH="0" baseline="0" noProof="0" dirty="0">
                <a:ln>
                  <a:noFill/>
                </a:ln>
                <a:solidFill>
                  <a:srgbClr val="FFFFFF"/>
                </a:solidFill>
                <a:effectLst/>
                <a:uLnTx/>
                <a:uFillTx/>
                <a:latin typeface="Montserrat"/>
                <a:ea typeface="+mn-ea"/>
                <a:cs typeface="+mn-cs"/>
              </a:rPr>
              <a:t>Call:  9-8-8 | 9-1-1 | 2-1-1  |  </a:t>
            </a:r>
            <a:r>
              <a:rPr kumimoji="0" lang="en-US" sz="1100" b="1" i="0" u="none" strike="noStrike" kern="1200" cap="none" spc="0" normalizeH="0" baseline="0" noProof="0" dirty="0">
                <a:ln>
                  <a:noFill/>
                </a:ln>
                <a:solidFill>
                  <a:srgbClr val="F6E946"/>
                </a:solidFill>
                <a:effectLst/>
                <a:uLnTx/>
                <a:uFillTx/>
                <a:latin typeface="Montserrat"/>
                <a:ea typeface="+mn-ea"/>
                <a:cs typeface="+mn-cs"/>
              </a:rPr>
              <a:t>More Info: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4"/>
              </a:rPr>
              <a:t>SAYSkids.org/mrt</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3" name="TextBox 2">
            <a:extLst>
              <a:ext uri="{FF2B5EF4-FFF2-40B4-BE49-F238E27FC236}">
                <a16:creationId xmlns:a16="http://schemas.microsoft.com/office/drawing/2014/main" id="{13FF380D-C3C2-8F26-B7EB-F1EE59C5D78B}"/>
              </a:ext>
            </a:extLst>
          </p:cNvPr>
          <p:cNvSpPr txBox="1"/>
          <p:nvPr/>
        </p:nvSpPr>
        <p:spPr>
          <a:xfrm>
            <a:off x="2669310" y="1178732"/>
            <a:ext cx="4849090" cy="5064335"/>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Serving Children, Youth, Families</a:t>
            </a:r>
            <a:b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b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24/7, 7 Days a Week</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Boys, girls LGBTQ</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Age 0 – 25</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Experiencing behavioral health crisis event</a:t>
            </a:r>
          </a:p>
          <a:p>
            <a:pPr marL="0" marR="0" lvl="0" indent="0" algn="l" defTabSz="914400" rtl="0" eaLnBrk="1" fontAlgn="auto" latinLnBrk="0" hangingPunct="1">
              <a:lnSpc>
                <a:spcPts val="2200"/>
              </a:lnSpc>
              <a:spcBef>
                <a:spcPts val="120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Crisis Event Intervention &amp; </a:t>
            </a:r>
            <a:b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b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Safety Assessment</a:t>
            </a:r>
          </a:p>
          <a:p>
            <a:pPr marL="342900" marR="0" lvl="0" indent="-342900" algn="l" defTabSz="914400" rtl="0" eaLnBrk="1" fontAlgn="auto" latinLnBrk="0" hangingPunct="1">
              <a:lnSpc>
                <a:spcPts val="1900"/>
              </a:lnSpc>
              <a:spcBef>
                <a:spcPts val="60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MRT can be notified of crisis event by school district, law enforcement, agencies, 2-1-1, 9-1-1, </a:t>
            </a:r>
            <a:b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b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9-8-8, parent/guardian, community.</a:t>
            </a:r>
          </a:p>
          <a:p>
            <a:pPr marL="342900" marR="0" lvl="0" indent="-342900" algn="l" defTabSz="914400" rtl="0" eaLnBrk="1" fontAlgn="auto" latinLnBrk="0" hangingPunct="1">
              <a:lnSpc>
                <a:spcPts val="1900"/>
              </a:lnSpc>
              <a:spcBef>
                <a:spcPts val="60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Onsite assessment if child’s/young adult safety (or others) at immediate risk.</a:t>
            </a:r>
          </a:p>
          <a:p>
            <a:pPr marL="342900" marR="0" lvl="0" indent="-342900" algn="l" defTabSz="914400" rtl="0" eaLnBrk="1" fontAlgn="auto" latinLnBrk="0" hangingPunct="1">
              <a:lnSpc>
                <a:spcPts val="1900"/>
              </a:lnSpc>
              <a:spcBef>
                <a:spcPts val="600"/>
              </a:spcBef>
              <a:spcAft>
                <a:spcPts val="0"/>
              </a:spcAft>
              <a:buClrTx/>
              <a:buSzTx/>
              <a:buFont typeface="+mj-lt"/>
              <a:buAutoNum type="arabicPeriod"/>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Make a determination for the need of a crisis stabilization hospitalization (Baker Act) or refer children or young adult (and family) to community resources.</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endParaRPr>
          </a:p>
        </p:txBody>
      </p:sp>
      <p:sp>
        <p:nvSpPr>
          <p:cNvPr id="11" name="TextBox 10">
            <a:extLst>
              <a:ext uri="{FF2B5EF4-FFF2-40B4-BE49-F238E27FC236}">
                <a16:creationId xmlns:a16="http://schemas.microsoft.com/office/drawing/2014/main" id="{A6F3B398-6811-2ECC-4682-9C191E32CEC3}"/>
              </a:ext>
            </a:extLst>
          </p:cNvPr>
          <p:cNvSpPr txBox="1"/>
          <p:nvPr/>
        </p:nvSpPr>
        <p:spPr>
          <a:xfrm>
            <a:off x="7887855" y="1178732"/>
            <a:ext cx="3897746" cy="4833503"/>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Post Crisis Event</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MRT coordinates family-centered &amp; evidence-based Wraparound Services. </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Links clients to resources based on assessed needs:</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Help with access to counseling services for child/youth and/or family</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Medication &amp; outpatient care (primary health, oral health, etc.)</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Behavioral health services </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Financial, employment, housing, etc.</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Develops safety plan to serve family beyond initial crisis and into long-term recovery.</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endParaRPr>
          </a:p>
        </p:txBody>
      </p:sp>
      <p:sp>
        <p:nvSpPr>
          <p:cNvPr id="4" name="TextBox 3">
            <a:extLst>
              <a:ext uri="{FF2B5EF4-FFF2-40B4-BE49-F238E27FC236}">
                <a16:creationId xmlns:a16="http://schemas.microsoft.com/office/drawing/2014/main" id="{D3F074CD-1D36-BF8E-3173-C704119E8465}"/>
              </a:ext>
            </a:extLst>
          </p:cNvPr>
          <p:cNvSpPr txBox="1"/>
          <p:nvPr/>
        </p:nvSpPr>
        <p:spPr>
          <a:xfrm>
            <a:off x="10744200" y="7640"/>
            <a:ext cx="1447800" cy="659110"/>
          </a:xfrm>
          <a:prstGeom prst="rect">
            <a:avLst/>
          </a:prstGeom>
          <a:noFill/>
        </p:spPr>
        <p:txBody>
          <a:bodyPr wrap="square">
            <a:spAutoFit/>
          </a:bodyPr>
          <a:lstStyle/>
          <a:p>
            <a:pPr algn="r"/>
            <a:r>
              <a:rPr lang="en-US" dirty="0"/>
              <a:t>Fred &amp; </a:t>
            </a:r>
            <a:r>
              <a:rPr lang="en-US" dirty="0" err="1"/>
              <a:t>Karmin</a:t>
            </a:r>
            <a:endParaRPr lang="en-US" dirty="0"/>
          </a:p>
        </p:txBody>
      </p:sp>
    </p:spTree>
    <p:extLst>
      <p:ext uri="{BB962C8B-B14F-4D97-AF65-F5344CB8AC3E}">
        <p14:creationId xmlns:p14="http://schemas.microsoft.com/office/powerpoint/2010/main" val="946826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a:extLst>
              <a:ext uri="{FF2B5EF4-FFF2-40B4-BE49-F238E27FC236}">
                <a16:creationId xmlns:a16="http://schemas.microsoft.com/office/drawing/2014/main" id="{7D3D6DD5-1ACC-539F-FF80-F61C9A6AE786}"/>
              </a:ext>
            </a:extLst>
          </p:cNvPr>
          <p:cNvPicPr>
            <a:picLocks noChangeAspect="1"/>
          </p:cNvPicPr>
          <p:nvPr/>
        </p:nvPicPr>
        <p:blipFill>
          <a:blip r:embed="rId2">
            <a:extLst>
              <a:ext uri="{28A0092B-C50C-407E-A947-70E740481C1C}">
                <a14:useLocalDpi xmlns:a14="http://schemas.microsoft.com/office/drawing/2010/main" val="0"/>
              </a:ext>
            </a:extLst>
          </a:blip>
          <a:srcRect l="21447" r="21447"/>
          <a:stretch/>
        </p:blipFill>
        <p:spPr>
          <a:xfrm>
            <a:off x="154171" y="157206"/>
            <a:ext cx="2304288" cy="2269724"/>
          </a:xfrm>
          <a:prstGeom prst="rect">
            <a:avLst/>
          </a:prstGeom>
        </p:spPr>
      </p:pic>
      <p:sp>
        <p:nvSpPr>
          <p:cNvPr id="6" name="Rectangle 5">
            <a:extLst>
              <a:ext uri="{FF2B5EF4-FFF2-40B4-BE49-F238E27FC236}">
                <a16:creationId xmlns:a16="http://schemas.microsoft.com/office/drawing/2014/main" id="{29B50E83-DB3A-F54B-6FCB-46053C9423D7}"/>
              </a:ext>
            </a:extLst>
          </p:cNvPr>
          <p:cNvSpPr/>
          <p:nvPr/>
        </p:nvSpPr>
        <p:spPr>
          <a:xfrm>
            <a:off x="156388" y="2391630"/>
            <a:ext cx="2299855" cy="4066898"/>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Launched 2018</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Serving St. Johns County</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Team: Team Leader, Mental Health Clinicians, Psychiatrist, Registered Nurse, Therapeutic Mentors, Case Manager</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Staff trained &amp; certified in evidence-based Wraparound Model, trauma-informed care, life skills, mentoring, peer support</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FY 21-22 Impact </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80 children &amp; youth served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100% diverted from child welfare and juvenile justice</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$5,085,073 estimated community savings</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 name="TextBox 6">
            <a:extLst>
              <a:ext uri="{FF2B5EF4-FFF2-40B4-BE49-F238E27FC236}">
                <a16:creationId xmlns:a16="http://schemas.microsoft.com/office/drawing/2014/main" id="{8E53DA63-4342-AF0B-8F68-91734416EF61}"/>
              </a:ext>
            </a:extLst>
          </p:cNvPr>
          <p:cNvSpPr txBox="1"/>
          <p:nvPr/>
        </p:nvSpPr>
        <p:spPr>
          <a:xfrm>
            <a:off x="4331855" y="376972"/>
            <a:ext cx="7536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765"/>
                </a:solidFill>
                <a:effectLst/>
                <a:uLnTx/>
                <a:uFillTx/>
                <a:latin typeface="Montserrat"/>
                <a:ea typeface="+mn-ea"/>
                <a:cs typeface="+mn-cs"/>
              </a:rPr>
              <a:t>Community Action Team (CAT)</a:t>
            </a:r>
          </a:p>
        </p:txBody>
      </p:sp>
      <p:pic>
        <p:nvPicPr>
          <p:cNvPr id="9" name="Picture 8" descr="A picture containing text, clipart&#10;&#10;Description automatically generated">
            <a:extLst>
              <a:ext uri="{FF2B5EF4-FFF2-40B4-BE49-F238E27FC236}">
                <a16:creationId xmlns:a16="http://schemas.microsoft.com/office/drawing/2014/main" id="{185503F2-C8C7-F57A-9D81-1D4B07BD4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309" y="118296"/>
            <a:ext cx="1542858" cy="1040572"/>
          </a:xfrm>
          <a:prstGeom prst="rect">
            <a:avLst/>
          </a:prstGeom>
        </p:spPr>
      </p:pic>
      <p:sp>
        <p:nvSpPr>
          <p:cNvPr id="10" name="Rectangle 9">
            <a:extLst>
              <a:ext uri="{FF2B5EF4-FFF2-40B4-BE49-F238E27FC236}">
                <a16:creationId xmlns:a16="http://schemas.microsoft.com/office/drawing/2014/main" id="{C918F214-C995-9DBA-7C9F-65BC3732952A}"/>
              </a:ext>
            </a:extLst>
          </p:cNvPr>
          <p:cNvSpPr/>
          <p:nvPr/>
        </p:nvSpPr>
        <p:spPr>
          <a:xfrm>
            <a:off x="2669309" y="6204246"/>
            <a:ext cx="9374279" cy="254281"/>
          </a:xfrm>
          <a:prstGeom prst="rect">
            <a:avLst/>
          </a:prstGeom>
          <a:solidFill>
            <a:srgbClr val="61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6E946"/>
                </a:solidFill>
                <a:effectLst/>
                <a:uLnTx/>
                <a:uFillTx/>
                <a:latin typeface="Montserrat"/>
                <a:ea typeface="+mn-ea"/>
                <a:cs typeface="+mn-cs"/>
              </a:rPr>
              <a:t>For Referrals, Contact:  </a:t>
            </a:r>
            <a:r>
              <a:rPr kumimoji="0" lang="en-US" sz="1100" b="0" i="0" u="none" strike="noStrike" kern="1200" cap="none" spc="0" normalizeH="0" baseline="0" noProof="0" dirty="0">
                <a:ln>
                  <a:noFill/>
                </a:ln>
                <a:solidFill>
                  <a:srgbClr val="FFFFFF"/>
                </a:solidFill>
                <a:effectLst/>
                <a:uLnTx/>
                <a:uFillTx/>
                <a:latin typeface="Montserrat"/>
                <a:ea typeface="+mn-ea"/>
                <a:cs typeface="+mn-cs"/>
              </a:rPr>
              <a:t>Amanda Callahan |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4"/>
              </a:rPr>
              <a:t>Amandac@sayskids.org</a:t>
            </a:r>
            <a:r>
              <a:rPr kumimoji="0" lang="en-US" sz="1100" b="0" i="0" u="none" strike="noStrike" kern="1200" cap="none" spc="0" normalizeH="0" baseline="0" noProof="0" dirty="0">
                <a:ln>
                  <a:noFill/>
                </a:ln>
                <a:solidFill>
                  <a:srgbClr val="FFFFFF"/>
                </a:solidFill>
                <a:effectLst/>
                <a:uLnTx/>
                <a:uFillTx/>
                <a:latin typeface="Montserrat"/>
                <a:ea typeface="+mn-ea"/>
                <a:cs typeface="+mn-cs"/>
              </a:rPr>
              <a:t> | 904-547-2098 | </a:t>
            </a:r>
            <a:r>
              <a:rPr kumimoji="0" lang="en-US" sz="1100" b="1" i="0" u="none" strike="noStrike" kern="1200" cap="none" spc="0" normalizeH="0" baseline="0" noProof="0" dirty="0">
                <a:ln>
                  <a:noFill/>
                </a:ln>
                <a:solidFill>
                  <a:srgbClr val="F6E946"/>
                </a:solidFill>
                <a:effectLst/>
                <a:uLnTx/>
                <a:uFillTx/>
                <a:latin typeface="Montserrat"/>
                <a:ea typeface="+mn-ea"/>
                <a:cs typeface="+mn-cs"/>
              </a:rPr>
              <a:t>More Info, Referral Form: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5"/>
              </a:rPr>
              <a:t>SAYSkids.org/catteam</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3" name="TextBox 2">
            <a:extLst>
              <a:ext uri="{FF2B5EF4-FFF2-40B4-BE49-F238E27FC236}">
                <a16:creationId xmlns:a16="http://schemas.microsoft.com/office/drawing/2014/main" id="{13FF380D-C3C2-8F26-B7EB-F1EE59C5D78B}"/>
              </a:ext>
            </a:extLst>
          </p:cNvPr>
          <p:cNvSpPr txBox="1"/>
          <p:nvPr/>
        </p:nvSpPr>
        <p:spPr>
          <a:xfrm>
            <a:off x="2669310" y="1178732"/>
            <a:ext cx="4849090" cy="4580293"/>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Serving Children, Youth, Families</a:t>
            </a:r>
            <a:b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b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24/7, 7 Days a Week</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Age 11 – 21</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Boys, girls, LGBTQ-Identified</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History of mental illness, substance abuse, and multiple treatment failures.</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At risk of out-of-home placement or at risk to return to out-of-home placement. </a:t>
            </a:r>
          </a:p>
          <a:p>
            <a:pPr marL="0" marR="0" lvl="0" indent="0" algn="l" defTabSz="914400" rtl="0" eaLnBrk="1" fontAlgn="auto" latinLnBrk="0" hangingPunct="1">
              <a:lnSpc>
                <a:spcPts val="19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Benefits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CAT is a safe and effective alternative to out-of-home placement for children and youth with serious behavioral health conditions.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Upon successful completion, the family should have the skills and natural support system needed to maintain improvements made during services.</a:t>
            </a:r>
          </a:p>
        </p:txBody>
      </p:sp>
      <p:sp>
        <p:nvSpPr>
          <p:cNvPr id="11" name="TextBox 10">
            <a:extLst>
              <a:ext uri="{FF2B5EF4-FFF2-40B4-BE49-F238E27FC236}">
                <a16:creationId xmlns:a16="http://schemas.microsoft.com/office/drawing/2014/main" id="{A6F3B398-6811-2ECC-4682-9C191E32CEC3}"/>
              </a:ext>
            </a:extLst>
          </p:cNvPr>
          <p:cNvSpPr txBox="1"/>
          <p:nvPr/>
        </p:nvSpPr>
        <p:spPr>
          <a:xfrm>
            <a:off x="7729251" y="1178732"/>
            <a:ext cx="4209224" cy="5029134"/>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Services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Crisis Intervention 24/7 for supportive counseling</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Coordinating care with community providers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Advocating for families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Assistance for access to services such as medical, dental, tutoring, housing, transportation, employment, legal service, and other behavioral services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Psychiatric services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Respite care services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Counseling, therapeutic mentoring, related therapeutic interventions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Transition services</a:t>
            </a:r>
          </a:p>
          <a:p>
            <a:pPr marL="285750" marR="0" lvl="0" indent="-285750" algn="l" defTabSz="914400" rtl="0" eaLnBrk="1" fontAlgn="auto" latinLnBrk="0" hangingPunct="1">
              <a:lnSpc>
                <a:spcPts val="19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Transportation assistance, parenting skills, behavioral modification, family education, and independent living skills</a:t>
            </a:r>
          </a:p>
        </p:txBody>
      </p:sp>
      <p:sp>
        <p:nvSpPr>
          <p:cNvPr id="4" name="TextBox 3">
            <a:extLst>
              <a:ext uri="{FF2B5EF4-FFF2-40B4-BE49-F238E27FC236}">
                <a16:creationId xmlns:a16="http://schemas.microsoft.com/office/drawing/2014/main" id="{82A88EBC-0261-0689-C472-9C45A8B460CF}"/>
              </a:ext>
            </a:extLst>
          </p:cNvPr>
          <p:cNvSpPr txBox="1"/>
          <p:nvPr/>
        </p:nvSpPr>
        <p:spPr>
          <a:xfrm>
            <a:off x="10982325" y="0"/>
            <a:ext cx="1209675" cy="646331"/>
          </a:xfrm>
          <a:prstGeom prst="rect">
            <a:avLst/>
          </a:prstGeom>
          <a:noFill/>
        </p:spPr>
        <p:txBody>
          <a:bodyPr wrap="square">
            <a:spAutoFit/>
          </a:bodyPr>
          <a:lstStyle/>
          <a:p>
            <a:pPr algn="r"/>
            <a:r>
              <a:rPr lang="en-US" dirty="0"/>
              <a:t>Fred &amp; </a:t>
            </a:r>
            <a:r>
              <a:rPr lang="en-US" dirty="0" err="1"/>
              <a:t>Karmin</a:t>
            </a:r>
            <a:endParaRPr lang="en-US" dirty="0"/>
          </a:p>
        </p:txBody>
      </p:sp>
    </p:spTree>
    <p:extLst>
      <p:ext uri="{BB962C8B-B14F-4D97-AF65-F5344CB8AC3E}">
        <p14:creationId xmlns:p14="http://schemas.microsoft.com/office/powerpoint/2010/main" val="223696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a:extLst>
              <a:ext uri="{FF2B5EF4-FFF2-40B4-BE49-F238E27FC236}">
                <a16:creationId xmlns:a16="http://schemas.microsoft.com/office/drawing/2014/main" id="{7D3D6DD5-1ACC-539F-FF80-F61C9A6AE786}"/>
              </a:ext>
            </a:extLst>
          </p:cNvPr>
          <p:cNvPicPr>
            <a:picLocks noChangeAspect="1"/>
          </p:cNvPicPr>
          <p:nvPr/>
        </p:nvPicPr>
        <p:blipFill>
          <a:blip r:embed="rId2">
            <a:extLst>
              <a:ext uri="{28A0092B-C50C-407E-A947-70E740481C1C}">
                <a14:useLocalDpi xmlns:a14="http://schemas.microsoft.com/office/drawing/2010/main" val="0"/>
              </a:ext>
            </a:extLst>
          </a:blip>
          <a:srcRect l="21447" r="21447"/>
          <a:stretch/>
        </p:blipFill>
        <p:spPr>
          <a:xfrm>
            <a:off x="154171" y="157206"/>
            <a:ext cx="2304288" cy="2269724"/>
          </a:xfrm>
          <a:prstGeom prst="rect">
            <a:avLst/>
          </a:prstGeom>
        </p:spPr>
      </p:pic>
      <p:sp>
        <p:nvSpPr>
          <p:cNvPr id="6" name="Rectangle 5">
            <a:extLst>
              <a:ext uri="{FF2B5EF4-FFF2-40B4-BE49-F238E27FC236}">
                <a16:creationId xmlns:a16="http://schemas.microsoft.com/office/drawing/2014/main" id="{29B50E83-DB3A-F54B-6FCB-46053C9423D7}"/>
              </a:ext>
            </a:extLst>
          </p:cNvPr>
          <p:cNvSpPr/>
          <p:nvPr/>
        </p:nvSpPr>
        <p:spPr>
          <a:xfrm>
            <a:off x="156388" y="2391630"/>
            <a:ext cx="2299855" cy="4066898"/>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Launched 2017</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Serving St. Johns , Putnam, Flagler Counties</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Team: Behavioral Health Case Managers</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Staff trained &amp; certified in evidence-based Wraparound Model, life skills, mentoring, peer support</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FY 21-22 Impact </a:t>
            </a:r>
            <a:br>
              <a:rPr kumimoji="0" lang="en-US" sz="1400" b="1" i="0" u="none" strike="noStrike" kern="1200" cap="none" spc="0" normalizeH="0" baseline="0" noProof="0" dirty="0">
                <a:ln>
                  <a:noFill/>
                </a:ln>
                <a:solidFill>
                  <a:srgbClr val="F6E946"/>
                </a:solidFill>
                <a:effectLst/>
                <a:uLnTx/>
                <a:uFillTx/>
                <a:latin typeface="Montserrat"/>
                <a:ea typeface="+mn-ea"/>
                <a:cs typeface="+mn-cs"/>
              </a:rPr>
            </a:br>
            <a:r>
              <a:rPr kumimoji="0" lang="en-US" sz="800" b="1" i="0" u="none" strike="noStrike" kern="1200" cap="none" spc="0" normalizeH="0" baseline="0" noProof="0" dirty="0">
                <a:ln>
                  <a:noFill/>
                </a:ln>
                <a:solidFill>
                  <a:srgbClr val="F6E946"/>
                </a:solidFill>
                <a:effectLst/>
                <a:uLnTx/>
                <a:uFillTx/>
                <a:latin typeface="Montserrat"/>
                <a:ea typeface="+mn-ea"/>
                <a:cs typeface="+mn-cs"/>
              </a:rPr>
              <a:t>(with Targeted Case Management) </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117 children &amp; youth served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92% not Baker Acted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97% not arrested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95% found stable housing</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91% diverted from SIPP</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$2,237,227 estimated community savings</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 name="TextBox 6">
            <a:extLst>
              <a:ext uri="{FF2B5EF4-FFF2-40B4-BE49-F238E27FC236}">
                <a16:creationId xmlns:a16="http://schemas.microsoft.com/office/drawing/2014/main" id="{8E53DA63-4342-AF0B-8F68-91734416EF61}"/>
              </a:ext>
            </a:extLst>
          </p:cNvPr>
          <p:cNvSpPr txBox="1"/>
          <p:nvPr/>
        </p:nvSpPr>
        <p:spPr>
          <a:xfrm>
            <a:off x="4331855" y="376972"/>
            <a:ext cx="7536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765"/>
                </a:solidFill>
                <a:effectLst/>
                <a:uLnTx/>
                <a:uFillTx/>
                <a:latin typeface="Montserrat"/>
                <a:ea typeface="+mn-ea"/>
                <a:cs typeface="+mn-cs"/>
              </a:rPr>
              <a:t>Coaches Program</a:t>
            </a:r>
          </a:p>
        </p:txBody>
      </p:sp>
      <p:pic>
        <p:nvPicPr>
          <p:cNvPr id="9" name="Picture 8" descr="A picture containing text, clipart&#10;&#10;Description automatically generated">
            <a:extLst>
              <a:ext uri="{FF2B5EF4-FFF2-40B4-BE49-F238E27FC236}">
                <a16:creationId xmlns:a16="http://schemas.microsoft.com/office/drawing/2014/main" id="{185503F2-C8C7-F57A-9D81-1D4B07BD4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309" y="118296"/>
            <a:ext cx="1542858" cy="1040572"/>
          </a:xfrm>
          <a:prstGeom prst="rect">
            <a:avLst/>
          </a:prstGeom>
        </p:spPr>
      </p:pic>
      <p:sp>
        <p:nvSpPr>
          <p:cNvPr id="10" name="Rectangle 9">
            <a:extLst>
              <a:ext uri="{FF2B5EF4-FFF2-40B4-BE49-F238E27FC236}">
                <a16:creationId xmlns:a16="http://schemas.microsoft.com/office/drawing/2014/main" id="{C918F214-C995-9DBA-7C9F-65BC3732952A}"/>
              </a:ext>
            </a:extLst>
          </p:cNvPr>
          <p:cNvSpPr/>
          <p:nvPr/>
        </p:nvSpPr>
        <p:spPr>
          <a:xfrm>
            <a:off x="2669309" y="6204246"/>
            <a:ext cx="9374279" cy="254281"/>
          </a:xfrm>
          <a:prstGeom prst="rect">
            <a:avLst/>
          </a:prstGeom>
          <a:solidFill>
            <a:srgbClr val="61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6E946"/>
                </a:solidFill>
                <a:effectLst/>
                <a:uLnTx/>
                <a:uFillTx/>
                <a:latin typeface="Montserrat"/>
                <a:ea typeface="+mn-ea"/>
                <a:cs typeface="+mn-cs"/>
              </a:rPr>
              <a:t>For Referrals, Contact:  </a:t>
            </a:r>
            <a:r>
              <a:rPr kumimoji="0" lang="en-US" sz="1100" b="0" i="0" u="none" strike="noStrike" kern="1200" cap="none" spc="0" normalizeH="0" baseline="0" noProof="0" dirty="0">
                <a:ln>
                  <a:noFill/>
                </a:ln>
                <a:solidFill>
                  <a:srgbClr val="FFFFFF"/>
                </a:solidFill>
                <a:effectLst/>
                <a:uLnTx/>
                <a:uFillTx/>
                <a:latin typeface="Montserrat"/>
                <a:ea typeface="+mn-ea"/>
                <a:cs typeface="+mn-cs"/>
              </a:rPr>
              <a:t>Fred Baker |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4"/>
              </a:rPr>
              <a:t>FredB@sayskids.org</a:t>
            </a:r>
            <a:r>
              <a:rPr kumimoji="0" lang="en-US" sz="1100" b="0" i="0" u="none" strike="noStrike" kern="1200" cap="none" spc="0" normalizeH="0" baseline="0" noProof="0" dirty="0">
                <a:ln>
                  <a:noFill/>
                </a:ln>
                <a:solidFill>
                  <a:srgbClr val="FFFFFF"/>
                </a:solidFill>
                <a:effectLst/>
                <a:uLnTx/>
                <a:uFillTx/>
                <a:latin typeface="Montserrat"/>
                <a:ea typeface="+mn-ea"/>
                <a:cs typeface="+mn-cs"/>
              </a:rPr>
              <a:t> | 904-829-1770 | </a:t>
            </a:r>
            <a:r>
              <a:rPr kumimoji="0" lang="en-US" sz="1100" b="1" i="0" u="none" strike="noStrike" kern="1200" cap="none" spc="0" normalizeH="0" baseline="0" noProof="0" dirty="0">
                <a:ln>
                  <a:noFill/>
                </a:ln>
                <a:solidFill>
                  <a:srgbClr val="F6E946"/>
                </a:solidFill>
                <a:effectLst/>
                <a:uLnTx/>
                <a:uFillTx/>
                <a:latin typeface="Montserrat"/>
                <a:ea typeface="+mn-ea"/>
                <a:cs typeface="+mn-cs"/>
              </a:rPr>
              <a:t>More Info, Referral Form: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5"/>
              </a:rPr>
              <a:t>SAYSkids.org/coaches</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3" name="TextBox 2">
            <a:extLst>
              <a:ext uri="{FF2B5EF4-FFF2-40B4-BE49-F238E27FC236}">
                <a16:creationId xmlns:a16="http://schemas.microsoft.com/office/drawing/2014/main" id="{13FF380D-C3C2-8F26-B7EB-F1EE59C5D78B}"/>
              </a:ext>
            </a:extLst>
          </p:cNvPr>
          <p:cNvSpPr txBox="1"/>
          <p:nvPr/>
        </p:nvSpPr>
        <p:spPr>
          <a:xfrm>
            <a:off x="2669310" y="1178732"/>
            <a:ext cx="4849090" cy="5054782"/>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Serving Children, Youth, Families</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Age 6 – 21</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Boys, girls, LGBTQ-Identified</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Diagnosed with serious mental health illness,</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Demonstrating risky behaviors</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Teen parent with little to no support</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100% clients have potential to enter costly Statewide Inpatient Psychiatric Program (SIPP).</a:t>
            </a:r>
          </a:p>
          <a:p>
            <a:pPr marL="0" marR="0" lvl="0" indent="0" algn="l" defTabSz="914400" rtl="0" eaLnBrk="1" fontAlgn="auto" latinLnBrk="0" hangingPunct="1">
              <a:lnSpc>
                <a:spcPts val="19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Benefits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Increases access to mental health services, community resources, social supports.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Alleviates waitlists to mental health services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Lessens risks of substance abuse, school disruptions, unemployment, delinquency, homelessness, suicide.</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Fills variety of roles: case management, life coach, mentor, job coach, and education liaison.</a:t>
            </a:r>
          </a:p>
        </p:txBody>
      </p:sp>
      <p:sp>
        <p:nvSpPr>
          <p:cNvPr id="11" name="TextBox 10">
            <a:extLst>
              <a:ext uri="{FF2B5EF4-FFF2-40B4-BE49-F238E27FC236}">
                <a16:creationId xmlns:a16="http://schemas.microsoft.com/office/drawing/2014/main" id="{A6F3B398-6811-2ECC-4682-9C191E32CEC3}"/>
              </a:ext>
            </a:extLst>
          </p:cNvPr>
          <p:cNvSpPr txBox="1"/>
          <p:nvPr/>
        </p:nvSpPr>
        <p:spPr>
          <a:xfrm>
            <a:off x="7887855" y="1178732"/>
            <a:ext cx="3897746" cy="4913717"/>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Services</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Designs &amp; coordinates 6 to 9-month collaborative care plan incorporating Wraparound Services.</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Resources may include: </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Mental health services &amp; primary care physicians</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Employment assistance, education services, housing providers</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Social support services (Peer Support Specialist, Peer-Led My Life groups) &amp; natural supports (family, friends, teachers, etc.)</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Clients empowered to build long-term sustainable change with support systems &amp; skills to manage mental health challenges and life obstacles.</a:t>
            </a:r>
          </a:p>
        </p:txBody>
      </p:sp>
      <p:sp>
        <p:nvSpPr>
          <p:cNvPr id="4" name="TextBox 3">
            <a:extLst>
              <a:ext uri="{FF2B5EF4-FFF2-40B4-BE49-F238E27FC236}">
                <a16:creationId xmlns:a16="http://schemas.microsoft.com/office/drawing/2014/main" id="{0D246A2D-5DE6-3D36-39FA-63142B467216}"/>
              </a:ext>
            </a:extLst>
          </p:cNvPr>
          <p:cNvSpPr txBox="1"/>
          <p:nvPr/>
        </p:nvSpPr>
        <p:spPr>
          <a:xfrm>
            <a:off x="11087100" y="0"/>
            <a:ext cx="1104900" cy="646331"/>
          </a:xfrm>
          <a:prstGeom prst="rect">
            <a:avLst/>
          </a:prstGeom>
          <a:noFill/>
        </p:spPr>
        <p:txBody>
          <a:bodyPr wrap="square">
            <a:spAutoFit/>
          </a:bodyPr>
          <a:lstStyle/>
          <a:p>
            <a:pPr algn="r"/>
            <a:r>
              <a:rPr lang="en-US" dirty="0"/>
              <a:t>Fred &amp; </a:t>
            </a:r>
            <a:r>
              <a:rPr lang="en-US" dirty="0" err="1"/>
              <a:t>Karmin</a:t>
            </a:r>
            <a:endParaRPr lang="en-US" dirty="0"/>
          </a:p>
        </p:txBody>
      </p:sp>
    </p:spTree>
    <p:extLst>
      <p:ext uri="{BB962C8B-B14F-4D97-AF65-F5344CB8AC3E}">
        <p14:creationId xmlns:p14="http://schemas.microsoft.com/office/powerpoint/2010/main" val="32366948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
            <a:extLst>
              <a:ext uri="{FF2B5EF4-FFF2-40B4-BE49-F238E27FC236}">
                <a16:creationId xmlns:a16="http://schemas.microsoft.com/office/drawing/2014/main" id="{7D3D6DD5-1ACC-539F-FF80-F61C9A6AE786}"/>
              </a:ext>
            </a:extLst>
          </p:cNvPr>
          <p:cNvPicPr>
            <a:picLocks noChangeAspect="1"/>
          </p:cNvPicPr>
          <p:nvPr/>
        </p:nvPicPr>
        <p:blipFill>
          <a:blip r:embed="rId2">
            <a:extLst>
              <a:ext uri="{28A0092B-C50C-407E-A947-70E740481C1C}">
                <a14:useLocalDpi xmlns:a14="http://schemas.microsoft.com/office/drawing/2010/main" val="0"/>
              </a:ext>
            </a:extLst>
          </a:blip>
          <a:srcRect l="21447" r="21447"/>
          <a:stretch/>
        </p:blipFill>
        <p:spPr>
          <a:xfrm>
            <a:off x="154171" y="157206"/>
            <a:ext cx="2304288" cy="2269724"/>
          </a:xfrm>
          <a:prstGeom prst="rect">
            <a:avLst/>
          </a:prstGeom>
        </p:spPr>
      </p:pic>
      <p:sp>
        <p:nvSpPr>
          <p:cNvPr id="6" name="Rectangle 5">
            <a:extLst>
              <a:ext uri="{FF2B5EF4-FFF2-40B4-BE49-F238E27FC236}">
                <a16:creationId xmlns:a16="http://schemas.microsoft.com/office/drawing/2014/main" id="{29B50E83-DB3A-F54B-6FCB-46053C9423D7}"/>
              </a:ext>
            </a:extLst>
          </p:cNvPr>
          <p:cNvSpPr/>
          <p:nvPr/>
        </p:nvSpPr>
        <p:spPr>
          <a:xfrm>
            <a:off x="156388" y="2391630"/>
            <a:ext cx="2299855" cy="4066898"/>
          </a:xfrm>
          <a:prstGeom prst="rect">
            <a:avLst/>
          </a:prstGeom>
          <a:solidFill>
            <a:srgbClr val="1D33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Launched 2017</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Serving St. Johns County</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Staff: Behavioral Health Case Managers </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Staff trained, certified and/or skilled in evidence-based Wraparound Model, life skills, mentoring, advocating</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6E946"/>
                </a:solidFill>
                <a:effectLst/>
                <a:uLnTx/>
                <a:uFillTx/>
                <a:latin typeface="Montserrat"/>
                <a:ea typeface="+mn-ea"/>
                <a:cs typeface="+mn-cs"/>
              </a:rPr>
              <a:t>FY 21-22 Impact</a:t>
            </a:r>
            <a:br>
              <a:rPr kumimoji="0" lang="en-US" sz="1400" b="1" i="0" u="none" strike="noStrike" kern="1200" cap="none" spc="0" normalizeH="0" baseline="0" noProof="0" dirty="0">
                <a:ln>
                  <a:noFill/>
                </a:ln>
                <a:solidFill>
                  <a:srgbClr val="F6E946"/>
                </a:solidFill>
                <a:effectLst/>
                <a:uLnTx/>
                <a:uFillTx/>
                <a:latin typeface="Montserrat"/>
                <a:ea typeface="+mn-ea"/>
                <a:cs typeface="+mn-cs"/>
              </a:rPr>
            </a:br>
            <a:r>
              <a:rPr kumimoji="0" lang="en-US" sz="800" b="1" i="0" u="none" strike="noStrike" kern="1200" cap="none" spc="0" normalizeH="0" baseline="0" noProof="0" dirty="0">
                <a:ln>
                  <a:noFill/>
                </a:ln>
                <a:solidFill>
                  <a:srgbClr val="F6E946"/>
                </a:solidFill>
                <a:effectLst/>
                <a:uLnTx/>
                <a:uFillTx/>
                <a:latin typeface="Montserrat"/>
                <a:ea typeface="+mn-ea"/>
                <a:cs typeface="+mn-cs"/>
              </a:rPr>
              <a:t>(with Coaches Program)  </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117 children &amp; youth served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92% not Baker Acted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97% not arrested</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95% found stable housing</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91% diverted from SIPP</a:t>
            </a:r>
          </a:p>
          <a:p>
            <a:pPr marL="171450" marR="0" lvl="0" indent="-171450" algn="l" defTabSz="914400" rtl="0" eaLnBrk="1" fontAlgn="auto" latinLnBrk="0" hangingPunct="1">
              <a:lnSpc>
                <a:spcPct val="110000"/>
              </a:lnSpc>
              <a:spcBef>
                <a:spcPts val="300"/>
              </a:spcBef>
              <a:spcAft>
                <a:spcPts val="3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FFFFFF"/>
                </a:solidFill>
                <a:effectLst/>
                <a:uLnTx/>
                <a:uFillTx/>
                <a:latin typeface="Montserrat"/>
                <a:ea typeface="+mn-ea"/>
                <a:cs typeface="+mn-cs"/>
              </a:rPr>
              <a:t>$2,237,227 estimated community savings</a:t>
            </a:r>
          </a:p>
        </p:txBody>
      </p:sp>
      <p:sp>
        <p:nvSpPr>
          <p:cNvPr id="7" name="TextBox 6">
            <a:extLst>
              <a:ext uri="{FF2B5EF4-FFF2-40B4-BE49-F238E27FC236}">
                <a16:creationId xmlns:a16="http://schemas.microsoft.com/office/drawing/2014/main" id="{8E53DA63-4342-AF0B-8F68-91734416EF61}"/>
              </a:ext>
            </a:extLst>
          </p:cNvPr>
          <p:cNvSpPr txBox="1"/>
          <p:nvPr/>
        </p:nvSpPr>
        <p:spPr>
          <a:xfrm>
            <a:off x="4331855" y="376972"/>
            <a:ext cx="75368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1B765"/>
                </a:solidFill>
                <a:effectLst/>
                <a:uLnTx/>
                <a:uFillTx/>
                <a:latin typeface="Montserrat"/>
                <a:ea typeface="+mn-ea"/>
                <a:cs typeface="+mn-cs"/>
              </a:rPr>
              <a:t>Targeted Case Management (TCM)</a:t>
            </a:r>
          </a:p>
        </p:txBody>
      </p:sp>
      <p:pic>
        <p:nvPicPr>
          <p:cNvPr id="9" name="Picture 8" descr="A picture containing text, clipart&#10;&#10;Description automatically generated">
            <a:extLst>
              <a:ext uri="{FF2B5EF4-FFF2-40B4-BE49-F238E27FC236}">
                <a16:creationId xmlns:a16="http://schemas.microsoft.com/office/drawing/2014/main" id="{185503F2-C8C7-F57A-9D81-1D4B07BD4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309" y="118296"/>
            <a:ext cx="1542858" cy="1040572"/>
          </a:xfrm>
          <a:prstGeom prst="rect">
            <a:avLst/>
          </a:prstGeom>
        </p:spPr>
      </p:pic>
      <p:sp>
        <p:nvSpPr>
          <p:cNvPr id="10" name="Rectangle 9">
            <a:extLst>
              <a:ext uri="{FF2B5EF4-FFF2-40B4-BE49-F238E27FC236}">
                <a16:creationId xmlns:a16="http://schemas.microsoft.com/office/drawing/2014/main" id="{C918F214-C995-9DBA-7C9F-65BC3732952A}"/>
              </a:ext>
            </a:extLst>
          </p:cNvPr>
          <p:cNvSpPr/>
          <p:nvPr/>
        </p:nvSpPr>
        <p:spPr>
          <a:xfrm>
            <a:off x="2669309" y="6204246"/>
            <a:ext cx="9374279" cy="254281"/>
          </a:xfrm>
          <a:prstGeom prst="rect">
            <a:avLst/>
          </a:prstGeom>
          <a:solidFill>
            <a:srgbClr val="61B7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6E946"/>
                </a:solidFill>
                <a:effectLst/>
                <a:uLnTx/>
                <a:uFillTx/>
                <a:latin typeface="Montserrat"/>
                <a:ea typeface="+mn-ea"/>
                <a:cs typeface="+mn-cs"/>
              </a:rPr>
              <a:t>For Referrals, Contact:  </a:t>
            </a:r>
            <a:r>
              <a:rPr kumimoji="0" lang="en-US" sz="1100" b="0" i="0" u="none" strike="noStrike" kern="1200" cap="none" spc="0" normalizeH="0" baseline="0" noProof="0" dirty="0">
                <a:ln>
                  <a:noFill/>
                </a:ln>
                <a:solidFill>
                  <a:srgbClr val="FFFFFF"/>
                </a:solidFill>
                <a:effectLst/>
                <a:uLnTx/>
                <a:uFillTx/>
                <a:latin typeface="Montserrat"/>
                <a:ea typeface="+mn-ea"/>
                <a:cs typeface="+mn-cs"/>
              </a:rPr>
              <a:t>Fred Baker |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4"/>
              </a:rPr>
              <a:t>FredB@sayskids.org</a:t>
            </a:r>
            <a:r>
              <a:rPr kumimoji="0" lang="en-US" sz="1100" b="0" i="0" u="none" strike="noStrike" kern="1200" cap="none" spc="0" normalizeH="0" baseline="0" noProof="0" dirty="0">
                <a:ln>
                  <a:noFill/>
                </a:ln>
                <a:solidFill>
                  <a:srgbClr val="FFFFFF"/>
                </a:solidFill>
                <a:effectLst/>
                <a:uLnTx/>
                <a:uFillTx/>
                <a:latin typeface="Montserrat"/>
                <a:ea typeface="+mn-ea"/>
                <a:cs typeface="+mn-cs"/>
              </a:rPr>
              <a:t> | 904-829-1770 | </a:t>
            </a:r>
            <a:r>
              <a:rPr kumimoji="0" lang="en-US" sz="1100" b="1" i="0" u="none" strike="noStrike" kern="1200" cap="none" spc="0" normalizeH="0" baseline="0" noProof="0" dirty="0">
                <a:ln>
                  <a:noFill/>
                </a:ln>
                <a:solidFill>
                  <a:srgbClr val="F6E946"/>
                </a:solidFill>
                <a:effectLst/>
                <a:uLnTx/>
                <a:uFillTx/>
                <a:latin typeface="Montserrat"/>
                <a:ea typeface="+mn-ea"/>
                <a:cs typeface="+mn-cs"/>
              </a:rPr>
              <a:t>More Info &amp; Referral Form: </a:t>
            </a:r>
            <a:r>
              <a:rPr kumimoji="0" lang="en-US" sz="1100" b="0" i="0" u="none" strike="noStrike" kern="1200" cap="none" spc="0" normalizeH="0" baseline="0" noProof="0" dirty="0">
                <a:ln>
                  <a:noFill/>
                </a:ln>
                <a:solidFill>
                  <a:srgbClr val="FFFFFF"/>
                </a:solidFill>
                <a:effectLst/>
                <a:uLnTx/>
                <a:uFillTx/>
                <a:latin typeface="Montserrat"/>
                <a:ea typeface="+mn-ea"/>
                <a:cs typeface="+mn-cs"/>
                <a:hlinkClick r:id="rId5"/>
              </a:rPr>
              <a:t>SAYSkids.org/tcm</a:t>
            </a: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3" name="TextBox 2">
            <a:extLst>
              <a:ext uri="{FF2B5EF4-FFF2-40B4-BE49-F238E27FC236}">
                <a16:creationId xmlns:a16="http://schemas.microsoft.com/office/drawing/2014/main" id="{13FF380D-C3C2-8F26-B7EB-F1EE59C5D78B}"/>
              </a:ext>
            </a:extLst>
          </p:cNvPr>
          <p:cNvSpPr txBox="1"/>
          <p:nvPr/>
        </p:nvSpPr>
        <p:spPr>
          <a:xfrm>
            <a:off x="2669310" y="1178732"/>
            <a:ext cx="4849090" cy="4580293"/>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Serving Children, Youth, Families</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Age 6-21</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Boys, girls, LGBTQ-Identified</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Diagnosed with mental health illness</a:t>
            </a:r>
          </a:p>
          <a:p>
            <a:pPr marL="0" marR="0" lvl="0" indent="0" algn="l" defTabSz="914400" rtl="0" eaLnBrk="1" fontAlgn="auto" latinLnBrk="0" hangingPunct="1">
              <a:lnSpc>
                <a:spcPts val="19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Benefits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Assists children, youth, and families in navigating &amp; accessing mental and behavioral health services, community resources, social supports.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Alleviates waitlists to mental health services.</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Lessens risks of substance abuse, school disruptions, unemployment, delinquency, homelessness, suicide.</a:t>
            </a:r>
          </a:p>
          <a:p>
            <a:pPr marL="342900" marR="0" lvl="0" indent="-34290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Works with the family to develop a team of helpers who will form a support network that will care on after formal services have concluded.</a:t>
            </a:r>
          </a:p>
        </p:txBody>
      </p:sp>
      <p:sp>
        <p:nvSpPr>
          <p:cNvPr id="11" name="TextBox 10">
            <a:extLst>
              <a:ext uri="{FF2B5EF4-FFF2-40B4-BE49-F238E27FC236}">
                <a16:creationId xmlns:a16="http://schemas.microsoft.com/office/drawing/2014/main" id="{A6F3B398-6811-2ECC-4682-9C191E32CEC3}"/>
              </a:ext>
            </a:extLst>
          </p:cNvPr>
          <p:cNvSpPr txBox="1"/>
          <p:nvPr/>
        </p:nvSpPr>
        <p:spPr>
          <a:xfrm>
            <a:off x="7887855" y="1178732"/>
            <a:ext cx="3897746" cy="4589846"/>
          </a:xfrm>
          <a:prstGeom prst="rect">
            <a:avLst/>
          </a:prstGeom>
          <a:noFill/>
        </p:spPr>
        <p:txBody>
          <a:bodyPr wrap="square" rtlCol="0">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D3372"/>
                </a:solidFill>
                <a:effectLst/>
                <a:uLnTx/>
                <a:uFillTx/>
                <a:latin typeface="Montserrat" panose="00000500000000000000" pitchFamily="50" charset="0"/>
                <a:ea typeface="+mn-ea"/>
                <a:cs typeface="+mn-cs"/>
              </a:rPr>
              <a:t>Services</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Guardian ad Litem (GAL)</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Designs &amp; coordinates collaborative care plan incorporating Wraparound Services. </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Resources may include: </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Family</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Mental health services &amp; primary care physicians</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Case worker, Dependency case manager, St. Johns School System, Department of Juvenile Justice</a:t>
            </a:r>
          </a:p>
          <a:p>
            <a:pPr marL="742950" marR="0" lvl="1"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SAYS team</a:t>
            </a:r>
          </a:p>
          <a:p>
            <a:pPr marL="285750" marR="0" lvl="0" indent="-2857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62626"/>
                </a:solidFill>
                <a:effectLst/>
                <a:uLnTx/>
                <a:uFillTx/>
                <a:latin typeface="Montserrat" panose="00000500000000000000" pitchFamily="50" charset="0"/>
                <a:ea typeface="+mn-ea"/>
                <a:cs typeface="+mn-cs"/>
              </a:rPr>
              <a:t>Advocates on behalf of family to help them reach their service goals. </a:t>
            </a:r>
          </a:p>
        </p:txBody>
      </p:sp>
      <p:sp>
        <p:nvSpPr>
          <p:cNvPr id="4" name="TextBox 3">
            <a:extLst>
              <a:ext uri="{FF2B5EF4-FFF2-40B4-BE49-F238E27FC236}">
                <a16:creationId xmlns:a16="http://schemas.microsoft.com/office/drawing/2014/main" id="{570ED416-6817-2617-DA8E-6A203CD52D62}"/>
              </a:ext>
            </a:extLst>
          </p:cNvPr>
          <p:cNvSpPr txBox="1"/>
          <p:nvPr/>
        </p:nvSpPr>
        <p:spPr>
          <a:xfrm>
            <a:off x="11153775" y="0"/>
            <a:ext cx="1038225" cy="646331"/>
          </a:xfrm>
          <a:prstGeom prst="rect">
            <a:avLst/>
          </a:prstGeom>
          <a:noFill/>
        </p:spPr>
        <p:txBody>
          <a:bodyPr wrap="square">
            <a:spAutoFit/>
          </a:bodyPr>
          <a:lstStyle/>
          <a:p>
            <a:pPr algn="r"/>
            <a:r>
              <a:rPr lang="en-US" dirty="0"/>
              <a:t>Fred &amp; </a:t>
            </a:r>
            <a:r>
              <a:rPr lang="en-US" dirty="0" err="1"/>
              <a:t>Karmin</a:t>
            </a:r>
            <a:endParaRPr lang="en-US" dirty="0"/>
          </a:p>
        </p:txBody>
      </p:sp>
    </p:spTree>
    <p:extLst>
      <p:ext uri="{BB962C8B-B14F-4D97-AF65-F5344CB8AC3E}">
        <p14:creationId xmlns:p14="http://schemas.microsoft.com/office/powerpoint/2010/main" val="3155575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48379-8C18-EB43-90A5-882FFDC87240}"/>
              </a:ext>
            </a:extLst>
          </p:cNvPr>
          <p:cNvSpPr>
            <a:spLocks noGrp="1"/>
          </p:cNvSpPr>
          <p:nvPr>
            <p:ph type="title"/>
          </p:nvPr>
        </p:nvSpPr>
        <p:spPr>
          <a:xfrm>
            <a:off x="810001" y="2659541"/>
            <a:ext cx="10571998" cy="1223319"/>
          </a:xfrm>
          <a:ln>
            <a:noFill/>
          </a:ln>
        </p:spPr>
        <p:txBody>
          <a:bodyPr/>
          <a:lstStyle/>
          <a:p>
            <a:endParaRPr lang="en-US" dirty="0"/>
          </a:p>
        </p:txBody>
      </p:sp>
      <p:sp>
        <p:nvSpPr>
          <p:cNvPr id="3" name="TextBox 2">
            <a:extLst>
              <a:ext uri="{FF2B5EF4-FFF2-40B4-BE49-F238E27FC236}">
                <a16:creationId xmlns:a16="http://schemas.microsoft.com/office/drawing/2014/main" id="{9F32DB73-4936-0ED0-BC98-F9B854CA3B44}"/>
              </a:ext>
            </a:extLst>
          </p:cNvPr>
          <p:cNvSpPr txBox="1"/>
          <p:nvPr/>
        </p:nvSpPr>
        <p:spPr>
          <a:xfrm>
            <a:off x="11533517" y="0"/>
            <a:ext cx="658483" cy="369332"/>
          </a:xfrm>
          <a:prstGeom prst="rect">
            <a:avLst/>
          </a:prstGeom>
          <a:solidFill>
            <a:schemeClr val="bg1"/>
          </a:solidFill>
        </p:spPr>
        <p:txBody>
          <a:bodyPr wrap="square" rtlCol="0">
            <a:spAutoFit/>
          </a:bodyPr>
          <a:lstStyle/>
          <a:p>
            <a:r>
              <a:rPr lang="en-US" dirty="0"/>
              <a:t>Ana</a:t>
            </a:r>
          </a:p>
        </p:txBody>
      </p:sp>
    </p:spTree>
    <p:extLst>
      <p:ext uri="{BB962C8B-B14F-4D97-AF65-F5344CB8AC3E}">
        <p14:creationId xmlns:p14="http://schemas.microsoft.com/office/powerpoint/2010/main" val="2546303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A71E3F-F879-FB46-902F-1528E8F3EC95}"/>
              </a:ext>
            </a:extLst>
          </p:cNvPr>
          <p:cNvPicPr>
            <a:picLocks noGrp="1" noChangeAspect="1" noChangeArrowheads="1"/>
          </p:cNvPicPr>
          <p:nvPr>
            <p:ph idx="1"/>
          </p:nvPr>
        </p:nvPicPr>
        <p:blipFill>
          <a:blip r:embed="rId2"/>
          <a:srcRect/>
          <a:stretch/>
        </p:blipFill>
        <p:spPr bwMode="auto">
          <a:xfrm>
            <a:off x="101600" y="2219617"/>
            <a:ext cx="5984026" cy="462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9E41F3C2-D800-6148-AEE5-D66A248EF767}"/>
              </a:ext>
            </a:extLst>
          </p:cNvPr>
          <p:cNvSpPr>
            <a:spLocks noGrp="1"/>
          </p:cNvSpPr>
          <p:nvPr>
            <p:ph type="title"/>
          </p:nvPr>
        </p:nvSpPr>
        <p:spPr>
          <a:xfrm>
            <a:off x="3790122" y="672475"/>
            <a:ext cx="7419597" cy="970450"/>
          </a:xfrm>
        </p:spPr>
        <p:txBody>
          <a:bodyPr>
            <a:normAutofit fontScale="90000"/>
          </a:bodyPr>
          <a:lstStyle/>
          <a:p>
            <a:r>
              <a:rPr lang="en-US" dirty="0"/>
              <a:t>Transforming Lives Through Hope and Healing</a:t>
            </a:r>
          </a:p>
        </p:txBody>
      </p:sp>
      <p:sp>
        <p:nvSpPr>
          <p:cNvPr id="5" name="TextBox 4">
            <a:extLst>
              <a:ext uri="{FF2B5EF4-FFF2-40B4-BE49-F238E27FC236}">
                <a16:creationId xmlns:a16="http://schemas.microsoft.com/office/drawing/2014/main" id="{32E5F82E-5522-0C46-B119-1237D93030EC}"/>
              </a:ext>
            </a:extLst>
          </p:cNvPr>
          <p:cNvSpPr txBox="1"/>
          <p:nvPr/>
        </p:nvSpPr>
        <p:spPr>
          <a:xfrm>
            <a:off x="6532880" y="2205256"/>
            <a:ext cx="4927600" cy="36933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SMA Healthcare is proud to be the leader of behav­ioral healthcare services in our communities. With more than 60 years of experience in the industry, SMA Healthcare provides a full continuum of exceptional and compre­hensive services for individuals suffering from mental illness and/or addiction in Citrus, Flagler, Marion, Putnam, St. Johns, and Volusia Coun­ties.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Our Mission: </a:t>
            </a: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Transform lives through exceptional mental health, substance abuse, and primary care services. </a:t>
            </a:r>
          </a:p>
        </p:txBody>
      </p:sp>
      <p:sp>
        <p:nvSpPr>
          <p:cNvPr id="6" name="TextBox 5">
            <a:extLst>
              <a:ext uri="{FF2B5EF4-FFF2-40B4-BE49-F238E27FC236}">
                <a16:creationId xmlns:a16="http://schemas.microsoft.com/office/drawing/2014/main" id="{28EFBAAB-CAF9-8D81-6DC0-C1934361D918}"/>
              </a:ext>
            </a:extLst>
          </p:cNvPr>
          <p:cNvSpPr txBox="1"/>
          <p:nvPr/>
        </p:nvSpPr>
        <p:spPr>
          <a:xfrm>
            <a:off x="11524891" y="0"/>
            <a:ext cx="667110" cy="369332"/>
          </a:xfrm>
          <a:prstGeom prst="rect">
            <a:avLst/>
          </a:prstGeom>
          <a:solidFill>
            <a:schemeClr val="bg1"/>
          </a:solidFill>
        </p:spPr>
        <p:txBody>
          <a:bodyPr wrap="square">
            <a:spAutoFit/>
          </a:bodyPr>
          <a:lstStyle/>
          <a:p>
            <a:r>
              <a:rPr lang="en-US" dirty="0"/>
              <a:t>Ana</a:t>
            </a:r>
          </a:p>
        </p:txBody>
      </p:sp>
    </p:spTree>
    <p:extLst>
      <p:ext uri="{BB962C8B-B14F-4D97-AF65-F5344CB8AC3E}">
        <p14:creationId xmlns:p14="http://schemas.microsoft.com/office/powerpoint/2010/main" val="3392588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6CE8A5-E31E-8743-BB58-07099DC5D006}"/>
              </a:ext>
            </a:extLst>
          </p:cNvPr>
          <p:cNvSpPr>
            <a:spLocks noGrp="1"/>
          </p:cNvSpPr>
          <p:nvPr>
            <p:ph idx="1"/>
          </p:nvPr>
        </p:nvSpPr>
        <p:spPr>
          <a:xfrm>
            <a:off x="818712" y="2222287"/>
            <a:ext cx="10554574" cy="4635713"/>
          </a:xfrm>
        </p:spPr>
        <p:txBody>
          <a:bodyPr>
            <a:normAutofit/>
          </a:bodyPr>
          <a:lstStyle/>
          <a:p>
            <a:pPr lvl="1">
              <a:buClr>
                <a:schemeClr val="tx1"/>
              </a:buClr>
              <a:buFont typeface="Arial" panose="020B0604020202020204" pitchFamily="34" charset="0"/>
              <a:buChar char="•"/>
            </a:pPr>
            <a:r>
              <a:rPr lang="en-US" sz="1900" dirty="0"/>
              <a:t>Walk-in Crisis Counseling, Screening and Triage</a:t>
            </a:r>
          </a:p>
          <a:p>
            <a:pPr lvl="1">
              <a:buClr>
                <a:schemeClr val="tx1"/>
              </a:buClr>
              <a:buFont typeface="Arial" panose="020B0604020202020204" pitchFamily="34" charset="0"/>
              <a:buChar char="•"/>
            </a:pPr>
            <a:r>
              <a:rPr lang="en-US" sz="1900" dirty="0">
                <a:solidFill>
                  <a:srgbClr val="8CC640"/>
                </a:solidFill>
              </a:rPr>
              <a:t>Family Counseling</a:t>
            </a:r>
          </a:p>
          <a:p>
            <a:pPr lvl="1">
              <a:buClr>
                <a:schemeClr val="tx1"/>
              </a:buClr>
              <a:buFont typeface="Arial" panose="020B0604020202020204" pitchFamily="34" charset="0"/>
              <a:buChar char="•"/>
            </a:pPr>
            <a:r>
              <a:rPr lang="en-US" sz="1900" dirty="0"/>
              <a:t>Individual Counseling for Mental Health or Substance Use</a:t>
            </a:r>
          </a:p>
          <a:p>
            <a:pPr lvl="1">
              <a:buClr>
                <a:schemeClr val="tx1"/>
              </a:buClr>
              <a:buFont typeface="Arial" panose="020B0604020202020204" pitchFamily="34" charset="0"/>
              <a:buChar char="•"/>
            </a:pPr>
            <a:r>
              <a:rPr lang="en-US" sz="1900" dirty="0">
                <a:solidFill>
                  <a:srgbClr val="8CC640"/>
                </a:solidFill>
              </a:rPr>
              <a:t>Residential services for adolescents at our RAP Program</a:t>
            </a:r>
          </a:p>
          <a:p>
            <a:pPr lvl="1">
              <a:buClr>
                <a:schemeClr val="tx1"/>
              </a:buClr>
              <a:buFont typeface="Arial" panose="020B0604020202020204" pitchFamily="34" charset="0"/>
              <a:buChar char="•"/>
            </a:pPr>
            <a:r>
              <a:rPr lang="en-US" sz="1900" dirty="0"/>
              <a:t>Care Coordination</a:t>
            </a:r>
          </a:p>
          <a:p>
            <a:pPr lvl="1">
              <a:buClr>
                <a:schemeClr val="tx1"/>
              </a:buClr>
              <a:buFont typeface="Arial" panose="020B0604020202020204" pitchFamily="34" charset="0"/>
              <a:buChar char="•"/>
            </a:pPr>
            <a:r>
              <a:rPr lang="en-US" sz="1900" dirty="0">
                <a:solidFill>
                  <a:srgbClr val="8CC640"/>
                </a:solidFill>
              </a:rPr>
              <a:t>Community Outreach</a:t>
            </a:r>
          </a:p>
          <a:p>
            <a:pPr lvl="1">
              <a:buClr>
                <a:schemeClr val="tx1"/>
              </a:buClr>
              <a:buFont typeface="Arial" panose="020B0604020202020204" pitchFamily="34" charset="0"/>
              <a:buChar char="•"/>
            </a:pPr>
            <a:r>
              <a:rPr lang="en-US" sz="1900" dirty="0"/>
              <a:t>Psychiatric Medication Management for ALL ages</a:t>
            </a:r>
          </a:p>
          <a:p>
            <a:pPr lvl="1">
              <a:buClr>
                <a:schemeClr val="tx1"/>
              </a:buClr>
              <a:buFont typeface="Arial" panose="020B0604020202020204" pitchFamily="34" charset="0"/>
              <a:buChar char="•"/>
            </a:pPr>
            <a:r>
              <a:rPr lang="en-US" sz="1900" dirty="0">
                <a:solidFill>
                  <a:srgbClr val="8CC640"/>
                </a:solidFill>
              </a:rPr>
              <a:t>No Wait List for Counseling for Children and Adolescents</a:t>
            </a:r>
          </a:p>
          <a:p>
            <a:pPr lvl="1">
              <a:buClr>
                <a:schemeClr val="tx1"/>
              </a:buClr>
              <a:buFont typeface="Arial" panose="020B0604020202020204" pitchFamily="34" charset="0"/>
              <a:buChar char="•"/>
            </a:pPr>
            <a:r>
              <a:rPr lang="en-US" sz="1900" dirty="0"/>
              <a:t>Family and Patient Education Program</a:t>
            </a:r>
          </a:p>
          <a:p>
            <a:pPr lvl="1">
              <a:buClr>
                <a:schemeClr val="tx1"/>
              </a:buClr>
              <a:buFont typeface="Arial" panose="020B0604020202020204" pitchFamily="34" charset="0"/>
              <a:buChar char="•"/>
            </a:pPr>
            <a:r>
              <a:rPr lang="en-US" sz="1900" dirty="0">
                <a:solidFill>
                  <a:srgbClr val="8CC640"/>
                </a:solidFill>
              </a:rPr>
              <a:t>Linkage and Referral to Primary Care Providers</a:t>
            </a:r>
          </a:p>
        </p:txBody>
      </p:sp>
      <p:sp>
        <p:nvSpPr>
          <p:cNvPr id="4" name="Title 1">
            <a:extLst>
              <a:ext uri="{FF2B5EF4-FFF2-40B4-BE49-F238E27FC236}">
                <a16:creationId xmlns:a16="http://schemas.microsoft.com/office/drawing/2014/main" id="{3BDF1016-F259-684E-A18F-28D721E7E4AB}"/>
              </a:ext>
            </a:extLst>
          </p:cNvPr>
          <p:cNvSpPr>
            <a:spLocks noGrp="1"/>
          </p:cNvSpPr>
          <p:nvPr>
            <p:ph type="title"/>
          </p:nvPr>
        </p:nvSpPr>
        <p:spPr>
          <a:xfrm>
            <a:off x="3962400" y="447188"/>
            <a:ext cx="7419597" cy="970450"/>
          </a:xfrm>
        </p:spPr>
        <p:txBody>
          <a:bodyPr>
            <a:normAutofit fontScale="90000"/>
          </a:bodyPr>
          <a:lstStyle/>
          <a:p>
            <a:r>
              <a:rPr lang="en-US" dirty="0"/>
              <a:t>Services Offered by SMA Healthcare</a:t>
            </a:r>
          </a:p>
        </p:txBody>
      </p:sp>
      <p:sp>
        <p:nvSpPr>
          <p:cNvPr id="5" name="TextBox 4">
            <a:extLst>
              <a:ext uri="{FF2B5EF4-FFF2-40B4-BE49-F238E27FC236}">
                <a16:creationId xmlns:a16="http://schemas.microsoft.com/office/drawing/2014/main" id="{3A38FAC6-388E-79A7-4A8A-CA3EDD8FD944}"/>
              </a:ext>
            </a:extLst>
          </p:cNvPr>
          <p:cNvSpPr txBox="1"/>
          <p:nvPr/>
        </p:nvSpPr>
        <p:spPr>
          <a:xfrm>
            <a:off x="11542143" y="0"/>
            <a:ext cx="649857" cy="369332"/>
          </a:xfrm>
          <a:prstGeom prst="rect">
            <a:avLst/>
          </a:prstGeom>
          <a:solidFill>
            <a:schemeClr val="bg1"/>
          </a:solidFill>
        </p:spPr>
        <p:txBody>
          <a:bodyPr wrap="square">
            <a:spAutoFit/>
          </a:bodyPr>
          <a:lstStyle/>
          <a:p>
            <a:r>
              <a:rPr lang="en-US" dirty="0"/>
              <a:t>Ana</a:t>
            </a:r>
          </a:p>
        </p:txBody>
      </p:sp>
    </p:spTree>
    <p:extLst>
      <p:ext uri="{BB962C8B-B14F-4D97-AF65-F5344CB8AC3E}">
        <p14:creationId xmlns:p14="http://schemas.microsoft.com/office/powerpoint/2010/main" val="6827763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15726-C0CF-EB43-B466-51DE1F36CCB3}"/>
              </a:ext>
            </a:extLst>
          </p:cNvPr>
          <p:cNvSpPr txBox="1"/>
          <p:nvPr/>
        </p:nvSpPr>
        <p:spPr>
          <a:xfrm>
            <a:off x="680720" y="2458720"/>
            <a:ext cx="4602480"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12121"/>
                </a:solidFill>
                <a:effectLst/>
                <a:uLnTx/>
                <a:uFillTx/>
                <a:latin typeface="Helvetica Neue" panose="02000503000000020004" pitchFamily="2" charset="0"/>
                <a:ea typeface="Helvetica Neue" panose="02000503000000020004" pitchFamily="2" charset="0"/>
                <a:cs typeface="Helvetica Neue" panose="02000503000000020004" pitchFamily="2" charset="0"/>
              </a:rPr>
              <a:t>Are you, your child, or someone you care about experiencing……</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Depression</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Trouble focusing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Family conflict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School Struggles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Impulsive behaviors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Anxiety or Panic Attacks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Trauma</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Suicidal Thoughts/Attempts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Alcohol or other Drug Use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Legal or Court Issues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Child Welfare/</a:t>
            </a:r>
            <a:r>
              <a:rPr kumimoji="0" lang="en-US" sz="1800" b="0" i="0" u="none" strike="noStrike" kern="1200" cap="none" spc="0" normalizeH="0" baseline="0" noProof="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rPr>
              <a:t>DCF Involvement </a:t>
            </a:r>
            <a:endParaRPr kumimoji="0" lang="en-US" sz="1800" b="0" i="0" u="none" strike="noStrike" kern="1200" cap="none" spc="0" normalizeH="0" baseline="0" noProof="0" dirty="0">
              <a:ln>
                <a:noFill/>
              </a:ln>
              <a:solidFill>
                <a:srgbClr val="92D050"/>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7A5BE88A-FCC3-CF46-8CA0-DAA5EE02D55F}"/>
              </a:ext>
            </a:extLst>
          </p:cNvPr>
          <p:cNvSpPr txBox="1"/>
          <p:nvPr/>
        </p:nvSpPr>
        <p:spPr>
          <a:xfrm>
            <a:off x="6096000" y="2458720"/>
            <a:ext cx="4958080"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Not sure what to do?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Call SMA Healthcare and make an appointment, or stop in and see us at one of our locations and we will support you to come up with a plan that works best for you.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SMA Healthcare Locations: </a:t>
            </a: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2">
                  <a:extLst>
                    <a:ext uri="{A12FA001-AC4F-418D-AE19-62706E023703}">
                      <ahyp:hlinkClr xmlns:ahyp="http://schemas.microsoft.com/office/drawing/2018/hyperlinkcolor" val="tx"/>
                    </a:ext>
                  </a:extLst>
                </a:hlinkClick>
              </a:rPr>
              <a:t>https://smahealthcare.org/locations-contact/</a:t>
            </a:r>
            <a:endParaRPr kumimoji="0" lang="en-US" sz="1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9" name="Title 1">
            <a:extLst>
              <a:ext uri="{FF2B5EF4-FFF2-40B4-BE49-F238E27FC236}">
                <a16:creationId xmlns:a16="http://schemas.microsoft.com/office/drawing/2014/main" id="{A99A080B-C590-7E47-9EF9-FBBAD46D6908}"/>
              </a:ext>
            </a:extLst>
          </p:cNvPr>
          <p:cNvSpPr>
            <a:spLocks noGrp="1"/>
          </p:cNvSpPr>
          <p:nvPr>
            <p:ph type="title"/>
          </p:nvPr>
        </p:nvSpPr>
        <p:spPr>
          <a:xfrm>
            <a:off x="3895725" y="732938"/>
            <a:ext cx="7419597" cy="970450"/>
          </a:xfrm>
        </p:spPr>
        <p:txBody>
          <a:bodyPr/>
          <a:lstStyle/>
          <a:p>
            <a:r>
              <a:rPr lang="en-US" dirty="0"/>
              <a:t>Transforming Lives Through Hope and Healing</a:t>
            </a:r>
          </a:p>
        </p:txBody>
      </p:sp>
      <p:sp>
        <p:nvSpPr>
          <p:cNvPr id="3" name="TextBox 2">
            <a:extLst>
              <a:ext uri="{FF2B5EF4-FFF2-40B4-BE49-F238E27FC236}">
                <a16:creationId xmlns:a16="http://schemas.microsoft.com/office/drawing/2014/main" id="{2AD7ADD4-48C5-81D0-FCCF-EE1997475C18}"/>
              </a:ext>
            </a:extLst>
          </p:cNvPr>
          <p:cNvSpPr txBox="1"/>
          <p:nvPr/>
        </p:nvSpPr>
        <p:spPr>
          <a:xfrm>
            <a:off x="11524890" y="0"/>
            <a:ext cx="667109" cy="369332"/>
          </a:xfrm>
          <a:prstGeom prst="rect">
            <a:avLst/>
          </a:prstGeom>
          <a:solidFill>
            <a:schemeClr val="bg1"/>
          </a:solidFill>
        </p:spPr>
        <p:txBody>
          <a:bodyPr wrap="square">
            <a:spAutoFit/>
          </a:bodyPr>
          <a:lstStyle/>
          <a:p>
            <a:r>
              <a:rPr lang="en-US" dirty="0"/>
              <a:t>Ana</a:t>
            </a:r>
          </a:p>
        </p:txBody>
      </p:sp>
    </p:spTree>
    <p:extLst>
      <p:ext uri="{BB962C8B-B14F-4D97-AF65-F5344CB8AC3E}">
        <p14:creationId xmlns:p14="http://schemas.microsoft.com/office/powerpoint/2010/main" val="33953461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CFE930-6C48-3544-9016-A6C61D1F27E8}"/>
              </a:ext>
            </a:extLst>
          </p:cNvPr>
          <p:cNvSpPr>
            <a:spLocks noGrp="1"/>
          </p:cNvSpPr>
          <p:nvPr>
            <p:ph idx="1"/>
          </p:nvPr>
        </p:nvSpPr>
        <p:spPr>
          <a:xfrm>
            <a:off x="818712" y="2222287"/>
            <a:ext cx="4870888" cy="3954993"/>
          </a:xfrm>
        </p:spPr>
        <p:txBody>
          <a:bodyPr>
            <a:normAutofit/>
          </a:bodyPr>
          <a:lstStyle/>
          <a:p>
            <a:pPr marL="0" indent="0">
              <a:buNone/>
            </a:pPr>
            <a:r>
              <a:rPr lang="en-US" dirty="0">
                <a:solidFill>
                  <a:schemeClr val="tx2"/>
                </a:solidFill>
              </a:rPr>
              <a:t>We can provide services anywhere! Whether it is at our office or through </a:t>
            </a:r>
            <a:r>
              <a:rPr lang="en-US" dirty="0" err="1">
                <a:solidFill>
                  <a:schemeClr val="tx2"/>
                </a:solidFill>
              </a:rPr>
              <a:t>eCare</a:t>
            </a:r>
            <a:r>
              <a:rPr lang="en-US" dirty="0">
                <a:solidFill>
                  <a:schemeClr val="tx2"/>
                </a:solidFill>
              </a:rPr>
              <a:t>, our telehealth services, we can meet your needs! </a:t>
            </a:r>
          </a:p>
          <a:p>
            <a:pPr marL="0" indent="0">
              <a:buNone/>
            </a:pPr>
            <a:endParaRPr lang="en-US" dirty="0">
              <a:solidFill>
                <a:schemeClr val="tx2"/>
              </a:solidFill>
            </a:endParaRPr>
          </a:p>
          <a:p>
            <a:pPr marL="0" indent="0">
              <a:buNone/>
            </a:pPr>
            <a:r>
              <a:rPr lang="en-US" dirty="0">
                <a:solidFill>
                  <a:schemeClr val="tx2"/>
                </a:solidFill>
              </a:rPr>
              <a:t>Outpatient Center</a:t>
            </a:r>
            <a:br>
              <a:rPr lang="en-US" dirty="0">
                <a:solidFill>
                  <a:schemeClr val="tx2"/>
                </a:solidFill>
              </a:rPr>
            </a:br>
            <a:r>
              <a:rPr lang="en-US" dirty="0">
                <a:solidFill>
                  <a:schemeClr val="tx2"/>
                </a:solidFill>
              </a:rPr>
              <a:t>1880 San Sebastian View</a:t>
            </a:r>
            <a:br>
              <a:rPr lang="en-US" dirty="0">
                <a:solidFill>
                  <a:schemeClr val="tx2"/>
                </a:solidFill>
              </a:rPr>
            </a:br>
            <a:r>
              <a:rPr lang="en-US" dirty="0">
                <a:solidFill>
                  <a:schemeClr val="tx2"/>
                </a:solidFill>
              </a:rPr>
              <a:t>St Augustine, FL 32084 </a:t>
            </a:r>
          </a:p>
        </p:txBody>
      </p:sp>
      <p:sp>
        <p:nvSpPr>
          <p:cNvPr id="3" name="Title 2">
            <a:extLst>
              <a:ext uri="{FF2B5EF4-FFF2-40B4-BE49-F238E27FC236}">
                <a16:creationId xmlns:a16="http://schemas.microsoft.com/office/drawing/2014/main" id="{5959125F-F054-1648-9E47-16DEDD844662}"/>
              </a:ext>
            </a:extLst>
          </p:cNvPr>
          <p:cNvSpPr>
            <a:spLocks noGrp="1"/>
          </p:cNvSpPr>
          <p:nvPr>
            <p:ph type="title"/>
          </p:nvPr>
        </p:nvSpPr>
        <p:spPr>
          <a:xfrm>
            <a:off x="3966665" y="836642"/>
            <a:ext cx="7258486" cy="573575"/>
          </a:xfrm>
        </p:spPr>
        <p:txBody>
          <a:bodyPr>
            <a:noAutofit/>
          </a:bodyPr>
          <a:lstStyle/>
          <a:p>
            <a:r>
              <a:rPr lang="en-US" dirty="0"/>
              <a:t>St. Johns County</a:t>
            </a:r>
          </a:p>
        </p:txBody>
      </p:sp>
      <p:pic>
        <p:nvPicPr>
          <p:cNvPr id="9" name="Picture 8">
            <a:extLst>
              <a:ext uri="{FF2B5EF4-FFF2-40B4-BE49-F238E27FC236}">
                <a16:creationId xmlns:a16="http://schemas.microsoft.com/office/drawing/2014/main" id="{5DA34D9F-EB43-AA1D-DEC4-9E55849CF66A}"/>
              </a:ext>
            </a:extLst>
          </p:cNvPr>
          <p:cNvPicPr>
            <a:picLocks noChangeAspect="1"/>
          </p:cNvPicPr>
          <p:nvPr/>
        </p:nvPicPr>
        <p:blipFill>
          <a:blip r:embed="rId2"/>
          <a:stretch>
            <a:fillRect/>
          </a:stretch>
        </p:blipFill>
        <p:spPr>
          <a:xfrm>
            <a:off x="6214279" y="2222287"/>
            <a:ext cx="5661547" cy="4246160"/>
          </a:xfrm>
          <a:prstGeom prst="rect">
            <a:avLst/>
          </a:prstGeom>
        </p:spPr>
      </p:pic>
      <p:sp>
        <p:nvSpPr>
          <p:cNvPr id="5" name="TextBox 4">
            <a:extLst>
              <a:ext uri="{FF2B5EF4-FFF2-40B4-BE49-F238E27FC236}">
                <a16:creationId xmlns:a16="http://schemas.microsoft.com/office/drawing/2014/main" id="{3453BA5A-AEC6-9005-5246-13CBCE9BE755}"/>
              </a:ext>
            </a:extLst>
          </p:cNvPr>
          <p:cNvSpPr txBox="1"/>
          <p:nvPr/>
        </p:nvSpPr>
        <p:spPr>
          <a:xfrm>
            <a:off x="11516264" y="-9525"/>
            <a:ext cx="675736" cy="369332"/>
          </a:xfrm>
          <a:prstGeom prst="rect">
            <a:avLst/>
          </a:prstGeom>
          <a:solidFill>
            <a:schemeClr val="bg1"/>
          </a:solidFill>
        </p:spPr>
        <p:txBody>
          <a:bodyPr wrap="square">
            <a:spAutoFit/>
          </a:bodyPr>
          <a:lstStyle/>
          <a:p>
            <a:r>
              <a:rPr lang="en-US" dirty="0"/>
              <a:t>Ana</a:t>
            </a:r>
          </a:p>
        </p:txBody>
      </p:sp>
    </p:spTree>
    <p:extLst>
      <p:ext uri="{BB962C8B-B14F-4D97-AF65-F5344CB8AC3E}">
        <p14:creationId xmlns:p14="http://schemas.microsoft.com/office/powerpoint/2010/main" val="501714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7DC507-2484-B9E9-3D54-4D67EF33E003}"/>
              </a:ext>
            </a:extLst>
          </p:cNvPr>
          <p:cNvSpPr>
            <a:spLocks noGrp="1"/>
          </p:cNvSpPr>
          <p:nvPr>
            <p:ph type="title"/>
          </p:nvPr>
        </p:nvSpPr>
        <p:spPr>
          <a:xfrm>
            <a:off x="2051826" y="244471"/>
            <a:ext cx="7807712" cy="1148575"/>
          </a:xfrm>
          <a:noFill/>
        </p:spPr>
        <p:txBody>
          <a:bodyPr>
            <a:normAutofit/>
          </a:bodyPr>
          <a:lstStyle/>
          <a:p>
            <a:pPr marL="0" marR="0" lvl="0" indent="0" algn="ctr" defTabSz="457200" rtl="0" eaLnBrk="1" fontAlgn="auto" latinLnBrk="0" hangingPunct="1">
              <a:lnSpc>
                <a:spcPct val="100000"/>
              </a:lnSpc>
              <a:spcBef>
                <a:spcPct val="20000"/>
              </a:spcBef>
              <a:spcAft>
                <a:spcPts val="600"/>
              </a:spcAft>
              <a:buClr>
                <a:prstClr val="white"/>
              </a:buClr>
              <a:buSzPct val="80000"/>
              <a:buFont typeface="Wingdings 3" panose="05040102010807070707" pitchFamily="18" charset="2"/>
              <a:buNone/>
              <a:tabLst/>
              <a:defRPr/>
            </a:pPr>
            <a:r>
              <a:rPr lang="en-US" b="1" dirty="0"/>
              <a:t>Other Resources</a:t>
            </a:r>
          </a:p>
        </p:txBody>
      </p:sp>
      <p:sp>
        <p:nvSpPr>
          <p:cNvPr id="5" name="TextBox 4">
            <a:extLst>
              <a:ext uri="{FF2B5EF4-FFF2-40B4-BE49-F238E27FC236}">
                <a16:creationId xmlns:a16="http://schemas.microsoft.com/office/drawing/2014/main" id="{FAD7CDBC-E908-32E7-095C-B5B6D3DEF02A}"/>
              </a:ext>
            </a:extLst>
          </p:cNvPr>
          <p:cNvSpPr txBox="1"/>
          <p:nvPr/>
        </p:nvSpPr>
        <p:spPr>
          <a:xfrm>
            <a:off x="11657599" y="0"/>
            <a:ext cx="534401" cy="369332"/>
          </a:xfrm>
          <a:prstGeom prst="rect">
            <a:avLst/>
          </a:prstGeom>
          <a:solidFill>
            <a:srgbClr val="B9D9FD"/>
          </a:solidFill>
        </p:spPr>
        <p:txBody>
          <a:bodyPr wrap="square" rtlCol="0">
            <a:spAutoFit/>
          </a:bodyPr>
          <a:lstStyle/>
          <a:p>
            <a:pPr algn="ctr"/>
            <a:r>
              <a:rPr lang="en-US" dirty="0"/>
              <a:t>Jan</a:t>
            </a:r>
          </a:p>
        </p:txBody>
      </p:sp>
      <p:sp>
        <p:nvSpPr>
          <p:cNvPr id="6" name="TextBox 5">
            <a:extLst>
              <a:ext uri="{FF2B5EF4-FFF2-40B4-BE49-F238E27FC236}">
                <a16:creationId xmlns:a16="http://schemas.microsoft.com/office/drawing/2014/main" id="{DBB021E7-EBEA-9C65-C8CC-AC1E39EA9BE7}"/>
              </a:ext>
            </a:extLst>
          </p:cNvPr>
          <p:cNvSpPr txBox="1"/>
          <p:nvPr/>
        </p:nvSpPr>
        <p:spPr>
          <a:xfrm>
            <a:off x="1770258" y="2096429"/>
            <a:ext cx="8370848" cy="3600986"/>
          </a:xfrm>
          <a:prstGeom prst="rect">
            <a:avLst/>
          </a:prstGeom>
          <a:solidFill>
            <a:srgbClr val="B9D9FD"/>
          </a:solidFill>
        </p:spPr>
        <p:txBody>
          <a:bodyPr wrap="square" rtlCol="0">
            <a:spAutoFit/>
          </a:bodyPr>
          <a:lstStyle/>
          <a:p>
            <a:r>
              <a:rPr lang="en-US" sz="2800" u="sng" dirty="0"/>
              <a:t>Fortify FL </a:t>
            </a:r>
            <a:r>
              <a:rPr lang="en-US" sz="2400" dirty="0"/>
              <a:t>- automatically routes your tip report to the appropriate law enforcement agencies and school officials. </a:t>
            </a:r>
          </a:p>
          <a:p>
            <a:r>
              <a:rPr lang="en-US" sz="2800" dirty="0"/>
              <a:t>	- </a:t>
            </a:r>
            <a:r>
              <a:rPr lang="en-US" sz="2000" dirty="0"/>
              <a:t>Your School Officials - The tip report goes to your local school officials 		when submitted.</a:t>
            </a:r>
          </a:p>
          <a:p>
            <a:r>
              <a:rPr lang="en-US" sz="2000" dirty="0"/>
              <a:t>       -  Local Law Enforcement - Your local police department or sheriff office 		receive copies of your tips automatically.</a:t>
            </a:r>
          </a:p>
          <a:p>
            <a:r>
              <a:rPr lang="en-US" sz="2000" dirty="0"/>
              <a:t>	 -  State-Level Officials - State-level officials also have access to your tips to 		make sure proper steps are taken.</a:t>
            </a:r>
          </a:p>
          <a:p>
            <a:endParaRPr lang="en-US" sz="2000" dirty="0"/>
          </a:p>
          <a:p>
            <a:r>
              <a:rPr lang="en-US" sz="2800" u="sng" dirty="0"/>
              <a:t>SJCSD Teen Parent Program</a:t>
            </a:r>
            <a:r>
              <a:rPr lang="en-US" sz="2800" dirty="0"/>
              <a:t> </a:t>
            </a:r>
            <a:r>
              <a:rPr lang="en-US" sz="2400" dirty="0"/>
              <a:t>– call 904-547-7797</a:t>
            </a:r>
          </a:p>
        </p:txBody>
      </p:sp>
    </p:spTree>
    <p:extLst>
      <p:ext uri="{BB962C8B-B14F-4D97-AF65-F5344CB8AC3E}">
        <p14:creationId xmlns:p14="http://schemas.microsoft.com/office/powerpoint/2010/main" val="1125966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9E37A8-87A1-8E43-B8CA-92C246B3F0B9}"/>
              </a:ext>
            </a:extLst>
          </p:cNvPr>
          <p:cNvSpPr>
            <a:spLocks noGrp="1"/>
          </p:cNvSpPr>
          <p:nvPr>
            <p:ph idx="1"/>
          </p:nvPr>
        </p:nvSpPr>
        <p:spPr>
          <a:xfrm>
            <a:off x="818712" y="2222287"/>
            <a:ext cx="4494968" cy="3636511"/>
          </a:xfrm>
        </p:spPr>
        <p:txBody>
          <a:bodyPr/>
          <a:lstStyle/>
          <a:p>
            <a:pPr>
              <a:buFont typeface="Arial" panose="020B0604020202020204" pitchFamily="34" charset="0"/>
              <a:buChar char="•"/>
            </a:pPr>
            <a:r>
              <a:rPr lang="en-US" dirty="0"/>
              <a:t>For more info on SMA Healthcare, visit: </a:t>
            </a:r>
            <a:r>
              <a:rPr lang="en-US" b="1" dirty="0">
                <a:solidFill>
                  <a:srgbClr val="8CC640"/>
                </a:solidFill>
                <a:latin typeface="Helvetica" pitchFamily="34" charset="0"/>
                <a:hlinkClick r:id="rId2">
                  <a:extLst>
                    <a:ext uri="{A12FA001-AC4F-418D-AE19-62706E023703}">
                      <ahyp:hlinkClr xmlns:ahyp="http://schemas.microsoft.com/office/drawing/2018/hyperlinkcolor" val="tx"/>
                    </a:ext>
                  </a:extLst>
                </a:hlinkClick>
              </a:rPr>
              <a:t>smahealthcare.org</a:t>
            </a:r>
            <a:endParaRPr lang="en-US" b="1" dirty="0">
              <a:solidFill>
                <a:srgbClr val="8CC640"/>
              </a:solidFill>
            </a:endParaRPr>
          </a:p>
          <a:p>
            <a:pPr>
              <a:buFont typeface="Arial" panose="020B0604020202020204" pitchFamily="34" charset="0"/>
              <a:buChar char="•"/>
            </a:pPr>
            <a:r>
              <a:rPr lang="en-US" dirty="0"/>
              <a:t>For info on </a:t>
            </a:r>
            <a:r>
              <a:rPr lang="en-US" dirty="0" err="1"/>
              <a:t>eCare</a:t>
            </a:r>
            <a:r>
              <a:rPr lang="en-US" dirty="0"/>
              <a:t>/Telehealth, visit: </a:t>
            </a:r>
            <a:r>
              <a:rPr lang="en-US" b="1" dirty="0">
                <a:solidFill>
                  <a:srgbClr val="8CC640"/>
                </a:solidFill>
                <a:latin typeface="Helvetica" pitchFamily="34" charset="0"/>
                <a:hlinkClick r:id="rId3">
                  <a:extLst>
                    <a:ext uri="{A12FA001-AC4F-418D-AE19-62706E023703}">
                      <ahyp:hlinkClr xmlns:ahyp="http://schemas.microsoft.com/office/drawing/2018/hyperlinkcolor" val="tx"/>
                    </a:ext>
                  </a:extLst>
                </a:hlinkClick>
              </a:rPr>
              <a:t>https://yoursma.org/</a:t>
            </a:r>
            <a:br>
              <a:rPr lang="en-US" b="1" dirty="0">
                <a:solidFill>
                  <a:srgbClr val="8CC640"/>
                </a:solidFill>
                <a:latin typeface="Helvetica" pitchFamily="34" charset="0"/>
              </a:rPr>
            </a:br>
            <a:r>
              <a:rPr lang="en-US" dirty="0">
                <a:latin typeface="Helvetica" pitchFamily="34" charset="0"/>
              </a:rPr>
              <a:t>or email </a:t>
            </a:r>
            <a:r>
              <a:rPr lang="en-US" b="1" dirty="0">
                <a:solidFill>
                  <a:srgbClr val="8CC640"/>
                </a:solidFill>
                <a:latin typeface="Helvetica" pitchFamily="34" charset="0"/>
                <a:hlinkClick r:id="rId4">
                  <a:extLst>
                    <a:ext uri="{A12FA001-AC4F-418D-AE19-62706E023703}">
                      <ahyp:hlinkClr xmlns:ahyp="http://schemas.microsoft.com/office/drawing/2018/hyperlinkcolor" val="tx"/>
                    </a:ext>
                  </a:extLst>
                </a:hlinkClick>
              </a:rPr>
              <a:t>ecare@smahealthcare.org</a:t>
            </a:r>
            <a:endParaRPr lang="en-US" b="1" dirty="0">
              <a:solidFill>
                <a:srgbClr val="8CC640"/>
              </a:solidFill>
            </a:endParaRPr>
          </a:p>
          <a:p>
            <a:pPr>
              <a:buFont typeface="Arial" panose="020B0604020202020204" pitchFamily="34" charset="0"/>
              <a:buChar char="•"/>
            </a:pPr>
            <a:r>
              <a:rPr lang="en-US" dirty="0"/>
              <a:t>Business Hours Phone Number: </a:t>
            </a:r>
            <a:br>
              <a:rPr lang="en-US" dirty="0"/>
            </a:br>
            <a:r>
              <a:rPr lang="en-US" b="1" dirty="0">
                <a:solidFill>
                  <a:srgbClr val="8CC640"/>
                </a:solidFill>
              </a:rPr>
              <a:t>904-209-6200</a:t>
            </a:r>
          </a:p>
          <a:p>
            <a:pPr>
              <a:buFont typeface="Arial" panose="020B0604020202020204" pitchFamily="34" charset="0"/>
              <a:buChar char="•"/>
            </a:pPr>
            <a:r>
              <a:rPr lang="en-US" dirty="0"/>
              <a:t>24/7 Access Center Hotline: </a:t>
            </a:r>
            <a:br>
              <a:rPr lang="en-US" dirty="0"/>
            </a:br>
            <a:r>
              <a:rPr lang="en-US" b="1" dirty="0">
                <a:solidFill>
                  <a:srgbClr val="8CC640"/>
                </a:solidFill>
              </a:rPr>
              <a:t>800-539-4228</a:t>
            </a:r>
          </a:p>
          <a:p>
            <a:pPr marL="0" indent="0">
              <a:buNone/>
            </a:pPr>
            <a:endParaRPr lang="en-US" dirty="0"/>
          </a:p>
        </p:txBody>
      </p:sp>
      <p:sp>
        <p:nvSpPr>
          <p:cNvPr id="3" name="Title 2">
            <a:extLst>
              <a:ext uri="{FF2B5EF4-FFF2-40B4-BE49-F238E27FC236}">
                <a16:creationId xmlns:a16="http://schemas.microsoft.com/office/drawing/2014/main" id="{EED654C0-4126-F743-89BC-E7FFCFE49825}"/>
              </a:ext>
            </a:extLst>
          </p:cNvPr>
          <p:cNvSpPr>
            <a:spLocks noGrp="1"/>
          </p:cNvSpPr>
          <p:nvPr>
            <p:ph type="title"/>
          </p:nvPr>
        </p:nvSpPr>
        <p:spPr>
          <a:xfrm>
            <a:off x="3976825" y="836642"/>
            <a:ext cx="7258486" cy="573575"/>
          </a:xfrm>
        </p:spPr>
        <p:txBody>
          <a:bodyPr>
            <a:noAutofit/>
          </a:bodyPr>
          <a:lstStyle/>
          <a:p>
            <a:r>
              <a:rPr lang="en-US" dirty="0"/>
              <a:t>Get Connected</a:t>
            </a:r>
          </a:p>
        </p:txBody>
      </p:sp>
      <p:grpSp>
        <p:nvGrpSpPr>
          <p:cNvPr id="22" name="Group 21">
            <a:extLst>
              <a:ext uri="{FF2B5EF4-FFF2-40B4-BE49-F238E27FC236}">
                <a16:creationId xmlns:a16="http://schemas.microsoft.com/office/drawing/2014/main" id="{52274B67-A4DC-D94B-96A6-58C48D9CED20}"/>
              </a:ext>
            </a:extLst>
          </p:cNvPr>
          <p:cNvGrpSpPr/>
          <p:nvPr/>
        </p:nvGrpSpPr>
        <p:grpSpPr>
          <a:xfrm>
            <a:off x="6936227" y="2361050"/>
            <a:ext cx="4332568" cy="3563442"/>
            <a:chOff x="7287596" y="2368277"/>
            <a:chExt cx="4332568" cy="3563442"/>
          </a:xfrm>
        </p:grpSpPr>
        <p:sp>
          <p:nvSpPr>
            <p:cNvPr id="9" name="TextBox 8">
              <a:extLst>
                <a:ext uri="{FF2B5EF4-FFF2-40B4-BE49-F238E27FC236}">
                  <a16:creationId xmlns:a16="http://schemas.microsoft.com/office/drawing/2014/main" id="{39426394-14FB-6441-9A11-585C4D0E207D}"/>
                </a:ext>
              </a:extLst>
            </p:cNvPr>
            <p:cNvSpPr txBox="1"/>
            <p:nvPr/>
          </p:nvSpPr>
          <p:spPr>
            <a:xfrm>
              <a:off x="7287596" y="2368277"/>
              <a:ext cx="433256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SMA Healthcare Social Media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TextBox 10">
              <a:extLst>
                <a:ext uri="{FF2B5EF4-FFF2-40B4-BE49-F238E27FC236}">
                  <a16:creationId xmlns:a16="http://schemas.microsoft.com/office/drawing/2014/main" id="{9FC9654F-91EC-9240-B96D-B1791BCF8DD1}"/>
                </a:ext>
              </a:extLst>
            </p:cNvPr>
            <p:cNvSpPr txBox="1"/>
            <p:nvPr/>
          </p:nvSpPr>
          <p:spPr>
            <a:xfrm>
              <a:off x="7955280" y="2926080"/>
              <a:ext cx="299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SMAHealthcare</a:t>
              </a: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Box 11">
              <a:extLst>
                <a:ext uri="{FF2B5EF4-FFF2-40B4-BE49-F238E27FC236}">
                  <a16:creationId xmlns:a16="http://schemas.microsoft.com/office/drawing/2014/main" id="{189DDBA9-8B5F-9F4E-A626-CE4AAEFD555D}"/>
                </a:ext>
              </a:extLst>
            </p:cNvPr>
            <p:cNvSpPr txBox="1"/>
            <p:nvPr/>
          </p:nvSpPr>
          <p:spPr>
            <a:xfrm>
              <a:off x="7955280" y="4192413"/>
              <a:ext cx="299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6">
                    <a:extLst>
                      <a:ext uri="{A12FA001-AC4F-418D-AE19-62706E023703}">
                        <ahyp:hlinkClr xmlns:ahyp="http://schemas.microsoft.com/office/drawing/2018/hyperlinkcolor" val="tx"/>
                      </a:ext>
                    </a:extLst>
                  </a:hlinkClick>
                </a:rPr>
                <a:t>SMAHealthcare</a:t>
              </a: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TextBox 12">
              <a:extLst>
                <a:ext uri="{FF2B5EF4-FFF2-40B4-BE49-F238E27FC236}">
                  <a16:creationId xmlns:a16="http://schemas.microsoft.com/office/drawing/2014/main" id="{F7B00F8F-0128-734B-A8A3-A269DA58C5AE}"/>
                </a:ext>
              </a:extLst>
            </p:cNvPr>
            <p:cNvSpPr txBox="1"/>
            <p:nvPr/>
          </p:nvSpPr>
          <p:spPr>
            <a:xfrm>
              <a:off x="7955280" y="4855169"/>
              <a:ext cx="299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7">
                    <a:extLst>
                      <a:ext uri="{A12FA001-AC4F-418D-AE19-62706E023703}">
                        <ahyp:hlinkClr xmlns:ahyp="http://schemas.microsoft.com/office/drawing/2018/hyperlinkcolor" val="tx"/>
                      </a:ext>
                    </a:extLst>
                  </a:hlinkClick>
                </a:rPr>
                <a:t>SMAHealthcare</a:t>
              </a: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TextBox 13">
              <a:extLst>
                <a:ext uri="{FF2B5EF4-FFF2-40B4-BE49-F238E27FC236}">
                  <a16:creationId xmlns:a16="http://schemas.microsoft.com/office/drawing/2014/main" id="{13867CF6-6666-E341-A6D5-D2763B9DD796}"/>
                </a:ext>
              </a:extLst>
            </p:cNvPr>
            <p:cNvSpPr txBox="1"/>
            <p:nvPr/>
          </p:nvSpPr>
          <p:spPr>
            <a:xfrm>
              <a:off x="7955280" y="5496693"/>
              <a:ext cx="299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8">
                    <a:extLst>
                      <a:ext uri="{A12FA001-AC4F-418D-AE19-62706E023703}">
                        <ahyp:hlinkClr xmlns:ahyp="http://schemas.microsoft.com/office/drawing/2018/hyperlinkcolor" val="tx"/>
                      </a:ext>
                    </a:extLst>
                  </a:hlinkClick>
                </a:rPr>
                <a:t>SMAHealthcare</a:t>
              </a: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TextBox 14">
              <a:extLst>
                <a:ext uri="{FF2B5EF4-FFF2-40B4-BE49-F238E27FC236}">
                  <a16:creationId xmlns:a16="http://schemas.microsoft.com/office/drawing/2014/main" id="{EFF3DFE4-8C54-F64F-9ED6-C6B492C8E031}"/>
                </a:ext>
              </a:extLst>
            </p:cNvPr>
            <p:cNvSpPr txBox="1"/>
            <p:nvPr/>
          </p:nvSpPr>
          <p:spPr>
            <a:xfrm>
              <a:off x="7955280" y="3529657"/>
              <a:ext cx="29972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hlinkClick r:id="rId9">
                    <a:extLst>
                      <a:ext uri="{A12FA001-AC4F-418D-AE19-62706E023703}">
                        <ahyp:hlinkClr xmlns:ahyp="http://schemas.microsoft.com/office/drawing/2018/hyperlinkcolor" val="tx"/>
                      </a:ext>
                    </a:extLst>
                  </a:hlinkClick>
                </a:rPr>
                <a:t>smahealthcare</a:t>
              </a:r>
              <a:endParaRPr kumimoji="0" lang="en-US" sz="1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7" name="Picture 16">
              <a:extLst>
                <a:ext uri="{FF2B5EF4-FFF2-40B4-BE49-F238E27FC236}">
                  <a16:creationId xmlns:a16="http://schemas.microsoft.com/office/drawing/2014/main" id="{E8F3C3E4-508A-0C4F-964E-D2B841AB5261}"/>
                </a:ext>
              </a:extLst>
            </p:cNvPr>
            <p:cNvPicPr>
              <a:picLocks noChangeAspect="1"/>
            </p:cNvPicPr>
            <p:nvPr/>
          </p:nvPicPr>
          <p:blipFill>
            <a:blip r:embed="rId10"/>
            <a:stretch>
              <a:fillRect/>
            </a:stretch>
          </p:blipFill>
          <p:spPr>
            <a:xfrm>
              <a:off x="7371752" y="2885289"/>
              <a:ext cx="457200" cy="457200"/>
            </a:xfrm>
            <a:prstGeom prst="rect">
              <a:avLst/>
            </a:prstGeom>
          </p:spPr>
        </p:pic>
        <p:pic>
          <p:nvPicPr>
            <p:cNvPr id="18" name="Picture 17">
              <a:extLst>
                <a:ext uri="{FF2B5EF4-FFF2-40B4-BE49-F238E27FC236}">
                  <a16:creationId xmlns:a16="http://schemas.microsoft.com/office/drawing/2014/main" id="{055B613E-75BE-7441-9FC0-93CF0ACF2608}"/>
                </a:ext>
              </a:extLst>
            </p:cNvPr>
            <p:cNvPicPr>
              <a:picLocks noChangeAspect="1"/>
            </p:cNvPicPr>
            <p:nvPr/>
          </p:nvPicPr>
          <p:blipFill>
            <a:blip r:embed="rId11"/>
            <a:stretch>
              <a:fillRect/>
            </a:stretch>
          </p:blipFill>
          <p:spPr>
            <a:xfrm>
              <a:off x="7371752" y="3514829"/>
              <a:ext cx="457200" cy="457200"/>
            </a:xfrm>
            <a:prstGeom prst="rect">
              <a:avLst/>
            </a:prstGeom>
          </p:spPr>
        </p:pic>
        <p:pic>
          <p:nvPicPr>
            <p:cNvPr id="19" name="Picture 18">
              <a:extLst>
                <a:ext uri="{FF2B5EF4-FFF2-40B4-BE49-F238E27FC236}">
                  <a16:creationId xmlns:a16="http://schemas.microsoft.com/office/drawing/2014/main" id="{BEB40EBB-D9A3-6243-80DD-5E047534790B}"/>
                </a:ext>
              </a:extLst>
            </p:cNvPr>
            <p:cNvPicPr>
              <a:picLocks/>
            </p:cNvPicPr>
            <p:nvPr/>
          </p:nvPicPr>
          <p:blipFill>
            <a:blip r:embed="rId12"/>
            <a:stretch>
              <a:fillRect/>
            </a:stretch>
          </p:blipFill>
          <p:spPr>
            <a:xfrm>
              <a:off x="7371752" y="4148479"/>
              <a:ext cx="457200" cy="457200"/>
            </a:xfrm>
            <a:prstGeom prst="rect">
              <a:avLst/>
            </a:prstGeom>
          </p:spPr>
        </p:pic>
        <p:pic>
          <p:nvPicPr>
            <p:cNvPr id="20" name="Picture 19">
              <a:extLst>
                <a:ext uri="{FF2B5EF4-FFF2-40B4-BE49-F238E27FC236}">
                  <a16:creationId xmlns:a16="http://schemas.microsoft.com/office/drawing/2014/main" id="{774AF89E-D383-1E4F-8CE9-3F627827F37F}"/>
                </a:ext>
              </a:extLst>
            </p:cNvPr>
            <p:cNvPicPr>
              <a:picLocks noChangeAspect="1"/>
            </p:cNvPicPr>
            <p:nvPr/>
          </p:nvPicPr>
          <p:blipFill>
            <a:blip r:embed="rId13"/>
            <a:stretch>
              <a:fillRect/>
            </a:stretch>
          </p:blipFill>
          <p:spPr>
            <a:xfrm>
              <a:off x="7371752" y="4811499"/>
              <a:ext cx="457200" cy="457200"/>
            </a:xfrm>
            <a:prstGeom prst="rect">
              <a:avLst/>
            </a:prstGeom>
          </p:spPr>
        </p:pic>
        <p:pic>
          <p:nvPicPr>
            <p:cNvPr id="21" name="Picture 20">
              <a:extLst>
                <a:ext uri="{FF2B5EF4-FFF2-40B4-BE49-F238E27FC236}">
                  <a16:creationId xmlns:a16="http://schemas.microsoft.com/office/drawing/2014/main" id="{C73A4D17-4CEB-184D-87BB-8256F433EEBE}"/>
                </a:ext>
              </a:extLst>
            </p:cNvPr>
            <p:cNvPicPr>
              <a:picLocks noChangeAspect="1"/>
            </p:cNvPicPr>
            <p:nvPr/>
          </p:nvPicPr>
          <p:blipFill>
            <a:blip r:embed="rId14"/>
            <a:stretch>
              <a:fillRect/>
            </a:stretch>
          </p:blipFill>
          <p:spPr>
            <a:xfrm>
              <a:off x="7371752" y="5474519"/>
              <a:ext cx="457200" cy="457200"/>
            </a:xfrm>
            <a:prstGeom prst="rect">
              <a:avLst/>
            </a:prstGeom>
          </p:spPr>
        </p:pic>
      </p:grpSp>
      <p:sp>
        <p:nvSpPr>
          <p:cNvPr id="5" name="TextBox 4">
            <a:extLst>
              <a:ext uri="{FF2B5EF4-FFF2-40B4-BE49-F238E27FC236}">
                <a16:creationId xmlns:a16="http://schemas.microsoft.com/office/drawing/2014/main" id="{7589899D-CC04-5EDF-8386-C27EFD1878DA}"/>
              </a:ext>
            </a:extLst>
          </p:cNvPr>
          <p:cNvSpPr txBox="1"/>
          <p:nvPr/>
        </p:nvSpPr>
        <p:spPr>
          <a:xfrm>
            <a:off x="11542142" y="-8106"/>
            <a:ext cx="649857" cy="369332"/>
          </a:xfrm>
          <a:prstGeom prst="rect">
            <a:avLst/>
          </a:prstGeom>
          <a:solidFill>
            <a:schemeClr val="bg1"/>
          </a:solidFill>
        </p:spPr>
        <p:txBody>
          <a:bodyPr wrap="square">
            <a:spAutoFit/>
          </a:bodyPr>
          <a:lstStyle/>
          <a:p>
            <a:r>
              <a:rPr lang="en-US" dirty="0"/>
              <a:t>Ana</a:t>
            </a:r>
          </a:p>
        </p:txBody>
      </p:sp>
    </p:spTree>
    <p:extLst>
      <p:ext uri="{BB962C8B-B14F-4D97-AF65-F5344CB8AC3E}">
        <p14:creationId xmlns:p14="http://schemas.microsoft.com/office/powerpoint/2010/main" val="897467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RIVER POINT BEHAVIORAL HEALTH</a:t>
            </a:r>
          </a:p>
        </p:txBody>
      </p:sp>
      <p:sp>
        <p:nvSpPr>
          <p:cNvPr id="4" name="Content Placeholder 2"/>
          <p:cNvSpPr txBox="1">
            <a:spLocks/>
          </p:cNvSpPr>
          <p:nvPr/>
        </p:nvSpPr>
        <p:spPr>
          <a:xfrm>
            <a:off x="609600" y="1221971"/>
            <a:ext cx="10972800" cy="5394959"/>
          </a:xfrm>
          <a:prstGeom prst="rect">
            <a:avLst/>
          </a:prstGeom>
        </p:spPr>
        <p:txBody>
          <a:bodyPr>
            <a:normAutofit fontScale="92500" lnSpcReduction="20000"/>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Admissions: 904-724-9202</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Riverpointbehavioral.com</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600" b="0" i="1"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3600" b="0" i="1"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a:ea typeface="+mn-ea"/>
                <a:cs typeface="+mn-cs"/>
              </a:rPr>
              <a:t>Your Bridge to Hope and Healing</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1200" b="0" i="1"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6300 Beach Blvd., Jacksonville, FL 32216</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71" b="5355"/>
          <a:stretch/>
        </p:blipFill>
        <p:spPr>
          <a:xfrm>
            <a:off x="4558985" y="2476609"/>
            <a:ext cx="2735782" cy="2709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1DC41F0A-0262-1403-E592-F4A917FA7F38}"/>
              </a:ext>
            </a:extLst>
          </p:cNvPr>
          <p:cNvSpPr txBox="1"/>
          <p:nvPr/>
        </p:nvSpPr>
        <p:spPr>
          <a:xfrm>
            <a:off x="11296650" y="0"/>
            <a:ext cx="895350" cy="371197"/>
          </a:xfrm>
          <a:prstGeom prst="rect">
            <a:avLst/>
          </a:prstGeom>
          <a:noFill/>
        </p:spPr>
        <p:txBody>
          <a:bodyPr wrap="square" rtlCol="0">
            <a:spAutoFit/>
          </a:bodyPr>
          <a:lstStyle/>
          <a:p>
            <a:pPr algn="r"/>
            <a:r>
              <a:rPr lang="en-US" dirty="0"/>
              <a:t>Sarah</a:t>
            </a:r>
          </a:p>
        </p:txBody>
      </p:sp>
    </p:spTree>
    <p:extLst>
      <p:ext uri="{BB962C8B-B14F-4D97-AF65-F5344CB8AC3E}">
        <p14:creationId xmlns:p14="http://schemas.microsoft.com/office/powerpoint/2010/main" val="42149576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3241" y="1474235"/>
            <a:ext cx="6475445" cy="4945225"/>
          </a:xfrm>
        </p:spPr>
        <p:txBody>
          <a:bodyPr/>
          <a:lstStyle/>
          <a:p>
            <a:pPr marL="0" indent="0">
              <a:buNone/>
            </a:pPr>
            <a:endParaRPr lang="en-US" dirty="0"/>
          </a:p>
          <a:p>
            <a:r>
              <a:rPr lang="en-US" altLang="en-US" dirty="0"/>
              <a:t>Inpatient Mental Health Services for </a:t>
            </a:r>
            <a:r>
              <a:rPr lang="en-US" altLang="en-US" u="sng" dirty="0">
                <a:solidFill>
                  <a:srgbClr val="FF0000"/>
                </a:solidFill>
              </a:rPr>
              <a:t>ALL AGES</a:t>
            </a:r>
          </a:p>
          <a:p>
            <a:pPr lvl="1"/>
            <a:r>
              <a:rPr lang="en-US" altLang="en-US" dirty="0"/>
              <a:t>Children/Adolescent Unit</a:t>
            </a:r>
          </a:p>
          <a:p>
            <a:pPr lvl="1"/>
            <a:r>
              <a:rPr lang="en-US" altLang="en-US" dirty="0"/>
              <a:t>Adult Units</a:t>
            </a:r>
          </a:p>
          <a:p>
            <a:r>
              <a:rPr lang="en-US" altLang="en-US" dirty="0"/>
              <a:t>Co-occurring Mental Health and Substance Use Services</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68C3A9-300A-4A3D-A318-3BCBF044D02A}" type="slidenum">
              <a:rPr kumimoji="0" lang="en-US" altLang="en-US"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400" b="0" i="0" u="none" strike="noStrike" kern="1200" cap="none" spc="0" normalizeH="0" baseline="0" noProof="0">
              <a:ln>
                <a:noFill/>
              </a:ln>
              <a:solidFill>
                <a:srgbClr val="FFFFFF"/>
              </a:solidFill>
              <a:effectLst/>
              <a:uLnTx/>
              <a:uFillTx/>
              <a:latin typeface="Arial" pitchFamily="34" charset="0"/>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213" y="3101854"/>
            <a:ext cx="2178723" cy="3468614"/>
          </a:xfrm>
          <a:prstGeom prst="rect">
            <a:avLst/>
          </a:prstGeom>
          <a:effectLst>
            <a:softEdge rad="63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163" y="242596"/>
            <a:ext cx="2175151" cy="2433735"/>
          </a:xfrm>
          <a:prstGeom prst="rect">
            <a:avLst/>
          </a:prstGeom>
          <a:effectLst>
            <a:softEdge rad="88900"/>
          </a:effectLst>
        </p:spPr>
      </p:pic>
      <p:sp>
        <p:nvSpPr>
          <p:cNvPr id="8" name="Title 1"/>
          <p:cNvSpPr>
            <a:spLocks noGrp="1"/>
          </p:cNvSpPr>
          <p:nvPr>
            <p:ph type="title"/>
          </p:nvPr>
        </p:nvSpPr>
        <p:spPr>
          <a:xfrm>
            <a:off x="270588" y="274637"/>
            <a:ext cx="11311812" cy="1199599"/>
          </a:xfrm>
        </p:spPr>
        <p:txBody>
          <a:bodyPr/>
          <a:lstStyle/>
          <a:p>
            <a:r>
              <a:rPr lang="en-US" dirty="0"/>
              <a:t>Inpatient Services</a:t>
            </a:r>
          </a:p>
        </p:txBody>
      </p:sp>
      <p:sp>
        <p:nvSpPr>
          <p:cNvPr id="6" name="TextBox 5">
            <a:extLst>
              <a:ext uri="{FF2B5EF4-FFF2-40B4-BE49-F238E27FC236}">
                <a16:creationId xmlns:a16="http://schemas.microsoft.com/office/drawing/2014/main" id="{6C81268F-DB75-3028-2F8E-6A8A00C5F74D}"/>
              </a:ext>
            </a:extLst>
          </p:cNvPr>
          <p:cNvSpPr txBox="1"/>
          <p:nvPr/>
        </p:nvSpPr>
        <p:spPr>
          <a:xfrm>
            <a:off x="11353800" y="0"/>
            <a:ext cx="838200" cy="646331"/>
          </a:xfrm>
          <a:prstGeom prst="rect">
            <a:avLst/>
          </a:prstGeom>
          <a:noFill/>
        </p:spPr>
        <p:txBody>
          <a:bodyPr wrap="square">
            <a:spAutoFit/>
          </a:bodyPr>
          <a:lstStyle/>
          <a:p>
            <a:pPr>
              <a:defRPr/>
            </a:pPr>
            <a:r>
              <a:rPr lang="en-US" dirty="0"/>
              <a:t>Sarah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117605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Inpatient Experience</a:t>
            </a:r>
          </a:p>
        </p:txBody>
      </p:sp>
      <p:sp>
        <p:nvSpPr>
          <p:cNvPr id="3" name="Content Placeholder 2"/>
          <p:cNvSpPr>
            <a:spLocks noGrp="1"/>
          </p:cNvSpPr>
          <p:nvPr>
            <p:ph idx="1"/>
          </p:nvPr>
        </p:nvSpPr>
        <p:spPr>
          <a:xfrm>
            <a:off x="609600" y="1302708"/>
            <a:ext cx="10897354" cy="5418768"/>
          </a:xfrm>
        </p:spPr>
        <p:txBody>
          <a:bodyPr/>
          <a:lstStyle/>
          <a:p>
            <a:pPr lvl="1"/>
            <a:r>
              <a:rPr lang="en-US" sz="2400" dirty="0"/>
              <a:t>Full H&amp;P is provided</a:t>
            </a:r>
          </a:p>
          <a:p>
            <a:pPr lvl="1"/>
            <a:r>
              <a:rPr lang="en-US" sz="2400" dirty="0"/>
              <a:t>Therapy 7 Days </a:t>
            </a:r>
          </a:p>
          <a:p>
            <a:pPr lvl="1"/>
            <a:r>
              <a:rPr lang="en-US" sz="2400" dirty="0"/>
              <a:t>Strict curriculum for each day that focuses on engagement, therapy, and activity. </a:t>
            </a:r>
          </a:p>
          <a:p>
            <a:pPr lvl="1"/>
            <a:r>
              <a:rPr lang="en-US" sz="2400" dirty="0"/>
              <a:t>Physical and outdoor time daily</a:t>
            </a:r>
          </a:p>
          <a:p>
            <a:pPr lvl="1"/>
            <a:r>
              <a:rPr lang="en-US" sz="2400" dirty="0"/>
              <a:t>Practice CBT, DBT, Trauma Informed Care </a:t>
            </a:r>
          </a:p>
          <a:p>
            <a:pPr lvl="1"/>
            <a:r>
              <a:rPr lang="en-US" sz="2400" dirty="0"/>
              <a:t>Patient is the center of all treatment and discharge plans</a:t>
            </a:r>
          </a:p>
          <a:p>
            <a:r>
              <a:rPr lang="en-US" sz="2400" dirty="0"/>
              <a:t>Activity Therapy</a:t>
            </a:r>
          </a:p>
          <a:p>
            <a:pPr lvl="1"/>
            <a:r>
              <a:rPr lang="en-US" sz="2400" dirty="0"/>
              <a:t>Art Therapist</a:t>
            </a:r>
          </a:p>
          <a:p>
            <a:pPr lvl="1"/>
            <a:r>
              <a:rPr lang="en-US" sz="2400" dirty="0"/>
              <a:t>Certified Yoga Instructor </a:t>
            </a:r>
          </a:p>
          <a:p>
            <a:pPr lvl="1"/>
            <a:r>
              <a:rPr lang="en-US" sz="2400" dirty="0"/>
              <a:t>CTRS – Certified Therapeutic Recreation Specialist</a:t>
            </a:r>
          </a:p>
          <a:p>
            <a:pPr lvl="1"/>
            <a:endParaRPr lang="en-US" dirty="0"/>
          </a:p>
          <a:p>
            <a:pPr lvl="1"/>
            <a:endParaRPr lang="en-US" dirty="0"/>
          </a:p>
        </p:txBody>
      </p:sp>
      <p:sp>
        <p:nvSpPr>
          <p:cNvPr id="6" name="TextBox 5">
            <a:extLst>
              <a:ext uri="{FF2B5EF4-FFF2-40B4-BE49-F238E27FC236}">
                <a16:creationId xmlns:a16="http://schemas.microsoft.com/office/drawing/2014/main" id="{DA5FA695-E086-9380-DAB7-188BD8DA2122}"/>
              </a:ext>
            </a:extLst>
          </p:cNvPr>
          <p:cNvSpPr txBox="1"/>
          <p:nvPr/>
        </p:nvSpPr>
        <p:spPr>
          <a:xfrm>
            <a:off x="11325225" y="0"/>
            <a:ext cx="866775" cy="646331"/>
          </a:xfrm>
          <a:prstGeom prst="rect">
            <a:avLst/>
          </a:prstGeom>
          <a:noFill/>
        </p:spPr>
        <p:txBody>
          <a:bodyPr wrap="square">
            <a:spAutoFit/>
          </a:bodyPr>
          <a:lstStyle/>
          <a:p>
            <a:r>
              <a:rPr lang="en-US" dirty="0"/>
              <a:t>Sarah</a:t>
            </a:r>
          </a:p>
          <a:p>
            <a:endParaRPr lang="en-US" dirty="0"/>
          </a:p>
        </p:txBody>
      </p:sp>
    </p:spTree>
    <p:extLst>
      <p:ext uri="{BB962C8B-B14F-4D97-AF65-F5344CB8AC3E}">
        <p14:creationId xmlns:p14="http://schemas.microsoft.com/office/powerpoint/2010/main" val="16437653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15614"/>
          </a:xfrm>
        </p:spPr>
        <p:txBody>
          <a:bodyPr/>
          <a:lstStyle/>
          <a:p>
            <a:r>
              <a:rPr lang="en-US" dirty="0"/>
              <a:t>Sample Adult &amp; Adolescent Schedules</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15572" b="-428"/>
          <a:stretch/>
        </p:blipFill>
        <p:spPr>
          <a:xfrm>
            <a:off x="3571829" y="1190252"/>
            <a:ext cx="4533946" cy="5667748"/>
          </a:xfrm>
          <a:prstGeom prst="rect">
            <a:avLst/>
          </a:prstGeom>
        </p:spPr>
      </p:pic>
      <p:sp>
        <p:nvSpPr>
          <p:cNvPr id="5" name="TextBox 4">
            <a:extLst>
              <a:ext uri="{FF2B5EF4-FFF2-40B4-BE49-F238E27FC236}">
                <a16:creationId xmlns:a16="http://schemas.microsoft.com/office/drawing/2014/main" id="{4712C929-C95F-3880-9AA4-AB20CC6A5B3D}"/>
              </a:ext>
            </a:extLst>
          </p:cNvPr>
          <p:cNvSpPr txBox="1"/>
          <p:nvPr/>
        </p:nvSpPr>
        <p:spPr>
          <a:xfrm>
            <a:off x="11363325" y="0"/>
            <a:ext cx="828675" cy="369332"/>
          </a:xfrm>
          <a:prstGeom prst="rect">
            <a:avLst/>
          </a:prstGeom>
          <a:noFill/>
        </p:spPr>
        <p:txBody>
          <a:bodyPr wrap="square">
            <a:spAutoFit/>
          </a:bodyPr>
          <a:lstStyle/>
          <a:p>
            <a:pPr algn="r"/>
            <a:r>
              <a:rPr lang="en-US" dirty="0"/>
              <a:t>Sarah</a:t>
            </a:r>
          </a:p>
        </p:txBody>
      </p:sp>
    </p:spTree>
    <p:extLst>
      <p:ext uri="{BB962C8B-B14F-4D97-AF65-F5344CB8AC3E}">
        <p14:creationId xmlns:p14="http://schemas.microsoft.com/office/powerpoint/2010/main" val="26757624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z="4000" dirty="0"/>
              <a:t>Important Details</a:t>
            </a:r>
          </a:p>
        </p:txBody>
      </p:sp>
      <p:sp>
        <p:nvSpPr>
          <p:cNvPr id="21507" name="Content Placeholder 2"/>
          <p:cNvSpPr>
            <a:spLocks noGrp="1"/>
          </p:cNvSpPr>
          <p:nvPr>
            <p:ph idx="1"/>
          </p:nvPr>
        </p:nvSpPr>
        <p:spPr>
          <a:xfrm>
            <a:off x="1733549" y="1285875"/>
            <a:ext cx="8700631" cy="5290289"/>
          </a:xfrm>
        </p:spPr>
        <p:txBody>
          <a:bodyPr/>
          <a:lstStyle/>
          <a:p>
            <a:r>
              <a:rPr lang="en-US" altLang="en-US" sz="1600" dirty="0"/>
              <a:t>River Point has 84 licensed beds.</a:t>
            </a:r>
          </a:p>
          <a:p>
            <a:pPr lvl="1"/>
            <a:r>
              <a:rPr lang="en-US" altLang="en-US" sz="1600" dirty="0"/>
              <a:t>22 Children/Adolescent</a:t>
            </a:r>
          </a:p>
          <a:p>
            <a:pPr lvl="1"/>
            <a:r>
              <a:rPr lang="en-US" altLang="en-US" sz="1600" dirty="0"/>
              <a:t>The largest inpatient child/adolescent unit in the greater Jacksonville community</a:t>
            </a:r>
          </a:p>
          <a:p>
            <a:r>
              <a:rPr lang="en-US" altLang="en-US" sz="1600" b="1" u="sng" dirty="0"/>
              <a:t>BOTH</a:t>
            </a:r>
            <a:r>
              <a:rPr lang="en-US" altLang="en-US" sz="1600" dirty="0"/>
              <a:t> voluntary and involuntary patients receive treatment at our facility.</a:t>
            </a:r>
          </a:p>
          <a:p>
            <a:r>
              <a:rPr lang="en-US" altLang="en-US" sz="1600" dirty="0"/>
              <a:t>Serving those needing psychiatric as well as co-occurring services (mental health and substance misuse).</a:t>
            </a:r>
          </a:p>
          <a:p>
            <a:r>
              <a:rPr lang="en-US" altLang="en-US" sz="1600" dirty="0"/>
              <a:t>We are a Baker Act receiving facility.</a:t>
            </a:r>
          </a:p>
          <a:p>
            <a:r>
              <a:rPr lang="en-US" altLang="en-US" sz="1600" dirty="0"/>
              <a:t>No-cost assessments are available 24/7.</a:t>
            </a:r>
          </a:p>
          <a:p>
            <a:r>
              <a:rPr lang="en-US" altLang="en-US" sz="1600" dirty="0"/>
              <a:t>Walk-ins welcome 24/7.</a:t>
            </a:r>
          </a:p>
          <a:p>
            <a:r>
              <a:rPr lang="en-US" altLang="en-US" sz="1600" dirty="0"/>
              <a:t>All insurances are accepted.</a:t>
            </a:r>
          </a:p>
          <a:p>
            <a:r>
              <a:rPr lang="en-US" altLang="en-US" sz="1600" dirty="0"/>
              <a:t>We do not use mechanical restraints.</a:t>
            </a:r>
          </a:p>
          <a:p>
            <a:r>
              <a:rPr lang="en-US" altLang="en-US" sz="1600" dirty="0"/>
              <a:t>Every component of our inpatient unit is designed for safety.</a:t>
            </a:r>
          </a:p>
          <a:p>
            <a:r>
              <a:rPr lang="en-US" altLang="en-US" sz="1600" dirty="0"/>
              <a:t>Each patient is checked on every 15 minutes.</a:t>
            </a:r>
          </a:p>
          <a:p>
            <a:pPr marL="0" indent="0">
              <a:buNone/>
            </a:pPr>
            <a:endParaRPr lang="en-US" altLang="en-US" dirty="0"/>
          </a:p>
          <a:p>
            <a:pPr marL="0" indent="0">
              <a:buNone/>
            </a:pPr>
            <a:endParaRPr lang="en-US" altLang="en-US" dirty="0"/>
          </a:p>
        </p:txBody>
      </p:sp>
      <p:sp>
        <p:nvSpPr>
          <p:cNvPr id="3" name="TextBox 2">
            <a:extLst>
              <a:ext uri="{FF2B5EF4-FFF2-40B4-BE49-F238E27FC236}">
                <a16:creationId xmlns:a16="http://schemas.microsoft.com/office/drawing/2014/main" id="{0C7665DE-1EF3-229F-9620-C2553B9B6FC7}"/>
              </a:ext>
            </a:extLst>
          </p:cNvPr>
          <p:cNvSpPr txBox="1"/>
          <p:nvPr/>
        </p:nvSpPr>
        <p:spPr>
          <a:xfrm>
            <a:off x="11363325" y="0"/>
            <a:ext cx="828675" cy="369332"/>
          </a:xfrm>
          <a:prstGeom prst="rect">
            <a:avLst/>
          </a:prstGeom>
          <a:noFill/>
        </p:spPr>
        <p:txBody>
          <a:bodyPr wrap="square">
            <a:spAutoFit/>
          </a:bodyPr>
          <a:lstStyle/>
          <a:p>
            <a:pPr algn="r"/>
            <a:r>
              <a:rPr lang="en-US" dirty="0"/>
              <a:t>Sarah</a:t>
            </a:r>
          </a:p>
        </p:txBody>
      </p:sp>
    </p:spTree>
    <p:extLst>
      <p:ext uri="{BB962C8B-B14F-4D97-AF65-F5344CB8AC3E}">
        <p14:creationId xmlns:p14="http://schemas.microsoft.com/office/powerpoint/2010/main" val="38091070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Outpatient Services for Adults</a:t>
            </a:r>
          </a:p>
        </p:txBody>
      </p:sp>
      <p:sp>
        <p:nvSpPr>
          <p:cNvPr id="3" name="Content Placeholder 2"/>
          <p:cNvSpPr>
            <a:spLocks noGrp="1"/>
          </p:cNvSpPr>
          <p:nvPr>
            <p:ph idx="1"/>
          </p:nvPr>
        </p:nvSpPr>
        <p:spPr>
          <a:xfrm>
            <a:off x="609600" y="1187457"/>
            <a:ext cx="10826663" cy="2814033"/>
          </a:xfrm>
        </p:spPr>
        <p:txBody>
          <a:bodyPr/>
          <a:lstStyle/>
          <a:p>
            <a:r>
              <a:rPr lang="en-US" altLang="en-US" sz="2000" dirty="0"/>
              <a:t>Intensive Outpatient Program (IOP)</a:t>
            </a:r>
          </a:p>
          <a:p>
            <a:r>
              <a:rPr lang="en-US" altLang="en-US" sz="2000" dirty="0"/>
              <a:t>Partial Hospitalization (PHP)</a:t>
            </a:r>
          </a:p>
          <a:p>
            <a:r>
              <a:rPr lang="en-US" altLang="en-US" sz="2000" dirty="0"/>
              <a:t>IOP/PHP offered virtually – great for those who are immunocompromised, outside of local community, </a:t>
            </a:r>
            <a:r>
              <a:rPr lang="en-US" altLang="en-US" sz="2000" dirty="0" err="1"/>
              <a:t>etc</a:t>
            </a:r>
            <a:endParaRPr lang="en-US" altLang="en-US" sz="2000" dirty="0"/>
          </a:p>
          <a:p>
            <a:r>
              <a:rPr lang="en-US" altLang="en-US" sz="2000" dirty="0"/>
              <a:t>Tele-assessments available in comfort of professional’s office or patient’s home. </a:t>
            </a:r>
          </a:p>
          <a:p>
            <a:r>
              <a:rPr lang="en-US" altLang="en-US" sz="2000" dirty="0"/>
              <a:t>Electroconvulsive Therapy (ECT)</a:t>
            </a:r>
          </a:p>
          <a:p>
            <a:r>
              <a:rPr lang="en-US" altLang="en-US" sz="2000" dirty="0"/>
              <a:t>Transcranial Magnetic Stimulation (TMS)</a:t>
            </a:r>
          </a:p>
          <a:p>
            <a:endParaRPr lang="en-US" altLang="en-US" sz="2000"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6382"/>
            <a:ext cx="3487465" cy="2648293"/>
          </a:xfrm>
          <a:prstGeom prst="rect">
            <a:avLst/>
          </a:prstGeom>
          <a:effectLst>
            <a:softEdge rad="190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699" y="4459743"/>
            <a:ext cx="3259069" cy="1985995"/>
          </a:xfrm>
          <a:prstGeom prst="rect">
            <a:avLst/>
          </a:prstGeom>
          <a:effectLst>
            <a:softEdge rad="127000"/>
          </a:effectLst>
        </p:spPr>
      </p:pic>
      <p:cxnSp>
        <p:nvCxnSpPr>
          <p:cNvPr id="10" name="Straight Connector 9"/>
          <p:cNvCxnSpPr/>
          <p:nvPr/>
        </p:nvCxnSpPr>
        <p:spPr>
          <a:xfrm>
            <a:off x="452879" y="3808153"/>
            <a:ext cx="11319308" cy="72192"/>
          </a:xfrm>
          <a:prstGeom prst="line">
            <a:avLst/>
          </a:prstGeom>
          <a:ln w="38100"/>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3084" y="4301745"/>
            <a:ext cx="2187845" cy="2119475"/>
          </a:xfrm>
          <a:prstGeom prst="rect">
            <a:avLst/>
          </a:prstGeom>
          <a:effectLst>
            <a:softEdge rad="6350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0929" y="4001490"/>
            <a:ext cx="3142256" cy="2356692"/>
          </a:xfrm>
          <a:prstGeom prst="rect">
            <a:avLst/>
          </a:prstGeom>
          <a:effectLst>
            <a:softEdge rad="127000"/>
          </a:effectLst>
        </p:spPr>
      </p:pic>
      <p:sp>
        <p:nvSpPr>
          <p:cNvPr id="9" name="TextBox 8">
            <a:extLst>
              <a:ext uri="{FF2B5EF4-FFF2-40B4-BE49-F238E27FC236}">
                <a16:creationId xmlns:a16="http://schemas.microsoft.com/office/drawing/2014/main" id="{FFEFCD18-A439-4FAF-57EF-15ECFFC38CF4}"/>
              </a:ext>
            </a:extLst>
          </p:cNvPr>
          <p:cNvSpPr txBox="1"/>
          <p:nvPr/>
        </p:nvSpPr>
        <p:spPr>
          <a:xfrm>
            <a:off x="11374167" y="29400"/>
            <a:ext cx="828674" cy="646331"/>
          </a:xfrm>
          <a:prstGeom prst="rect">
            <a:avLst/>
          </a:prstGeom>
          <a:noFill/>
        </p:spPr>
        <p:txBody>
          <a:bodyPr wrap="square">
            <a:spAutoFit/>
          </a:bodyPr>
          <a:lstStyle/>
          <a:p>
            <a:r>
              <a:rPr lang="en-US" dirty="0"/>
              <a:t>Sarah</a:t>
            </a:r>
          </a:p>
          <a:p>
            <a:endParaRPr lang="en-US" dirty="0"/>
          </a:p>
        </p:txBody>
      </p:sp>
    </p:spTree>
    <p:extLst>
      <p:ext uri="{BB962C8B-B14F-4D97-AF65-F5344CB8AC3E}">
        <p14:creationId xmlns:p14="http://schemas.microsoft.com/office/powerpoint/2010/main" val="2219230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81000" y="2693987"/>
            <a:ext cx="114300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000" b="1">
                <a:solidFill>
                  <a:schemeClr val="bg1"/>
                </a:solidFill>
                <a:latin typeface="Arial" charset="0"/>
                <a:ea typeface="MS PGothic" pitchFamily="34" charset="-128"/>
                <a:cs typeface="ＭＳ Ｐゴシック" charset="0"/>
              </a:defRPr>
            </a:lvl5pPr>
            <a:lvl6pPr marL="457200" algn="ctr" rtl="0" eaLnBrk="0" fontAlgn="base" hangingPunct="0">
              <a:spcBef>
                <a:spcPct val="0"/>
              </a:spcBef>
              <a:spcAft>
                <a:spcPct val="0"/>
              </a:spcAft>
              <a:defRPr sz="4000" b="1">
                <a:solidFill>
                  <a:schemeClr val="bg1"/>
                </a:solidFill>
                <a:latin typeface="Arial" charset="0"/>
                <a:ea typeface="ＭＳ Ｐゴシック" charset="0"/>
              </a:defRPr>
            </a:lvl6pPr>
            <a:lvl7pPr marL="914400" algn="ctr" rtl="0" eaLnBrk="0" fontAlgn="base" hangingPunct="0">
              <a:spcBef>
                <a:spcPct val="0"/>
              </a:spcBef>
              <a:spcAft>
                <a:spcPct val="0"/>
              </a:spcAft>
              <a:defRPr sz="4000" b="1">
                <a:solidFill>
                  <a:schemeClr val="bg1"/>
                </a:solidFill>
                <a:latin typeface="Arial" charset="0"/>
                <a:ea typeface="ＭＳ Ｐゴシック" charset="0"/>
              </a:defRPr>
            </a:lvl7pPr>
            <a:lvl8pPr marL="1371600" algn="ctr" rtl="0" eaLnBrk="0" fontAlgn="base" hangingPunct="0">
              <a:spcBef>
                <a:spcPct val="0"/>
              </a:spcBef>
              <a:spcAft>
                <a:spcPct val="0"/>
              </a:spcAft>
              <a:defRPr sz="4000" b="1">
                <a:solidFill>
                  <a:schemeClr val="bg1"/>
                </a:solidFill>
                <a:latin typeface="Arial" charset="0"/>
                <a:ea typeface="ＭＳ Ｐゴシック" charset="0"/>
              </a:defRPr>
            </a:lvl8pPr>
            <a:lvl9pPr marL="1828800" algn="ctr" rtl="0" eaLnBrk="0" fontAlgn="base" hangingPunct="0">
              <a:spcBef>
                <a:spcPct val="0"/>
              </a:spcBef>
              <a:spcAft>
                <a:spcPct val="0"/>
              </a:spcAft>
              <a:defRPr sz="4000" b="1">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437A94"/>
                </a:solidFill>
                <a:effectLst/>
                <a:uLnTx/>
                <a:uFillTx/>
                <a:latin typeface="Arial" panose="020B0604020202020204"/>
                <a:ea typeface="MS PGothic" pitchFamily="34" charset="-128"/>
              </a:rPr>
              <a:t>Pediatric &amp; Adolescent M</a:t>
            </a:r>
            <a:r>
              <a:rPr kumimoji="0" lang="en-US" sz="4800" b="1" i="0" u="none" strike="noStrike" kern="0" cap="none" spc="0" normalizeH="0" baseline="0" noProof="0" dirty="0" err="1">
                <a:ln>
                  <a:noFill/>
                </a:ln>
                <a:solidFill>
                  <a:srgbClr val="437A94"/>
                </a:solidFill>
                <a:effectLst/>
                <a:uLnTx/>
                <a:uFillTx/>
                <a:latin typeface="Arial" panose="020B0604020202020204"/>
                <a:ea typeface="MS PGothic" pitchFamily="34" charset="-128"/>
              </a:rPr>
              <a:t>ental</a:t>
            </a:r>
            <a:r>
              <a:rPr kumimoji="0" lang="en-US" sz="4800" b="1" i="0" u="none" strike="noStrike" kern="0" cap="none" spc="0" normalizeH="0" baseline="0" noProof="0" dirty="0">
                <a:ln>
                  <a:noFill/>
                </a:ln>
                <a:solidFill>
                  <a:srgbClr val="437A94"/>
                </a:solidFill>
                <a:effectLst/>
                <a:uLnTx/>
                <a:uFillTx/>
                <a:latin typeface="Arial" panose="020B0604020202020204"/>
                <a:ea typeface="MS PGothic" pitchFamily="34" charset="-128"/>
              </a:rPr>
              <a:t> Health:</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600" b="1" i="0" u="none" strike="noStrike" kern="0" cap="none" spc="0" normalizeH="0" baseline="0" noProof="0" dirty="0">
              <a:ln>
                <a:noFill/>
              </a:ln>
              <a:solidFill>
                <a:srgbClr val="285BA8"/>
              </a:solidFill>
              <a:effectLst/>
              <a:uLnTx/>
              <a:uFillTx/>
              <a:latin typeface="Arial" panose="020B0604020202020204"/>
              <a:ea typeface="MS PGothic" pitchFamily="34"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0" cap="none" spc="0" normalizeH="0" baseline="0" noProof="0" dirty="0">
                <a:ln>
                  <a:noFill/>
                </a:ln>
                <a:solidFill>
                  <a:srgbClr val="437A94"/>
                </a:solidFill>
                <a:effectLst/>
                <a:uLnTx/>
                <a:uFillTx/>
                <a:latin typeface="Arial" panose="020B0604020202020204"/>
                <a:ea typeface="MS PGothic" pitchFamily="34" charset="-128"/>
              </a:rPr>
              <a:t>Awareness, Education, and Prevention Efforts — On Our Sleeves  </a:t>
            </a:r>
          </a:p>
        </p:txBody>
      </p:sp>
      <p:sp>
        <p:nvSpPr>
          <p:cNvPr id="8" name="Subtitle 2"/>
          <p:cNvSpPr txBox="1">
            <a:spLocks/>
          </p:cNvSpPr>
          <p:nvPr/>
        </p:nvSpPr>
        <p:spPr bwMode="auto">
          <a:xfrm>
            <a:off x="381000" y="5366182"/>
            <a:ext cx="850900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622" tIns="65311" rIns="130622" bIns="65311" numCol="1" rtlCol="0" anchor="t" anchorCtr="0" compatLnSpc="1">
            <a:prstTxWarp prst="textNoShape">
              <a:avLst/>
            </a:prstTxWarp>
            <a:normAutofit/>
          </a:bodyPr>
          <a:lstStyle>
            <a:lvl1pPr marL="0" indent="0" algn="ctr" rtl="0" eaLnBrk="0" fontAlgn="base" hangingPunct="0">
              <a:spcBef>
                <a:spcPct val="20000"/>
              </a:spcBef>
              <a:spcAft>
                <a:spcPct val="0"/>
              </a:spcAft>
              <a:buNone/>
              <a:defRPr sz="4000" b="1">
                <a:solidFill>
                  <a:srgbClr val="437A94"/>
                </a:solidFill>
                <a:latin typeface="+mn-lt"/>
                <a:ea typeface="MS PGothic" panose="020B0600070205080204" pitchFamily="34" charset="-128"/>
                <a:cs typeface="ＭＳ Ｐゴシック" charset="0"/>
              </a:defRPr>
            </a:lvl1pPr>
            <a:lvl2pPr marL="653110" indent="0" algn="ctr" rtl="0" eaLnBrk="0" fontAlgn="base" hangingPunct="0">
              <a:spcBef>
                <a:spcPct val="20000"/>
              </a:spcBef>
              <a:spcAft>
                <a:spcPct val="0"/>
              </a:spcAft>
              <a:buNone/>
              <a:defRPr sz="4000" b="1">
                <a:solidFill>
                  <a:srgbClr val="437A94"/>
                </a:solidFill>
                <a:latin typeface="+mn-lt"/>
                <a:ea typeface="MS PGothic" panose="020B0600070205080204" pitchFamily="34" charset="-128"/>
              </a:defRPr>
            </a:lvl2pPr>
            <a:lvl3pPr marL="1306220" indent="0" algn="ctr" rtl="0" eaLnBrk="0" fontAlgn="base" hangingPunct="0">
              <a:spcBef>
                <a:spcPct val="20000"/>
              </a:spcBef>
              <a:spcAft>
                <a:spcPct val="0"/>
              </a:spcAft>
              <a:buNone/>
              <a:defRPr sz="4000" b="1">
                <a:solidFill>
                  <a:srgbClr val="437A94"/>
                </a:solidFill>
                <a:latin typeface="+mn-lt"/>
                <a:ea typeface="MS PGothic" panose="020B0600070205080204" pitchFamily="34" charset="-128"/>
              </a:defRPr>
            </a:lvl3pPr>
            <a:lvl4pPr marL="1959331" indent="0" algn="ctr" rtl="0" eaLnBrk="0" fontAlgn="base" hangingPunct="0">
              <a:spcBef>
                <a:spcPct val="20000"/>
              </a:spcBef>
              <a:spcAft>
                <a:spcPct val="0"/>
              </a:spcAft>
              <a:buNone/>
              <a:defRPr sz="4000" b="1">
                <a:solidFill>
                  <a:srgbClr val="437A94"/>
                </a:solidFill>
                <a:latin typeface="+mn-lt"/>
                <a:ea typeface="MS PGothic" panose="020B0600070205080204" pitchFamily="34" charset="-128"/>
              </a:defRPr>
            </a:lvl4pPr>
            <a:lvl5pPr marL="2612441" indent="0" algn="ctr" rtl="0" eaLnBrk="0" fontAlgn="base" hangingPunct="0">
              <a:spcBef>
                <a:spcPct val="20000"/>
              </a:spcBef>
              <a:spcAft>
                <a:spcPct val="0"/>
              </a:spcAft>
              <a:buNone/>
              <a:defRPr sz="4000" b="1">
                <a:solidFill>
                  <a:srgbClr val="437A94"/>
                </a:solidFill>
                <a:latin typeface="+mn-lt"/>
                <a:ea typeface="MS PGothic" panose="020B0600070205080204" pitchFamily="34" charset="-128"/>
              </a:defRPr>
            </a:lvl5pPr>
            <a:lvl6pPr marL="3265551" indent="0" algn="ctr" rtl="0" eaLnBrk="0" fontAlgn="base" hangingPunct="0">
              <a:spcBef>
                <a:spcPct val="20000"/>
              </a:spcBef>
              <a:spcAft>
                <a:spcPct val="0"/>
              </a:spcAft>
              <a:buNone/>
              <a:defRPr sz="4000" b="1">
                <a:solidFill>
                  <a:srgbClr val="000A96"/>
                </a:solidFill>
                <a:latin typeface="+mn-lt"/>
                <a:ea typeface="+mn-ea"/>
              </a:defRPr>
            </a:lvl6pPr>
            <a:lvl7pPr marL="3918661" indent="0" algn="ctr" rtl="0" eaLnBrk="0" fontAlgn="base" hangingPunct="0">
              <a:spcBef>
                <a:spcPct val="20000"/>
              </a:spcBef>
              <a:spcAft>
                <a:spcPct val="0"/>
              </a:spcAft>
              <a:buNone/>
              <a:defRPr sz="4000" b="1">
                <a:solidFill>
                  <a:srgbClr val="000A96"/>
                </a:solidFill>
                <a:latin typeface="+mn-lt"/>
                <a:ea typeface="+mn-ea"/>
              </a:defRPr>
            </a:lvl7pPr>
            <a:lvl8pPr marL="4571771" indent="0" algn="ctr" rtl="0" eaLnBrk="0" fontAlgn="base" hangingPunct="0">
              <a:spcBef>
                <a:spcPct val="20000"/>
              </a:spcBef>
              <a:spcAft>
                <a:spcPct val="0"/>
              </a:spcAft>
              <a:buNone/>
              <a:defRPr sz="4000" b="1">
                <a:solidFill>
                  <a:srgbClr val="000A96"/>
                </a:solidFill>
                <a:latin typeface="+mn-lt"/>
                <a:ea typeface="+mn-ea"/>
              </a:defRPr>
            </a:lvl8pPr>
            <a:lvl9pPr marL="5224882" indent="0" algn="ctr" rtl="0" eaLnBrk="0" fontAlgn="base" hangingPunct="0">
              <a:spcBef>
                <a:spcPct val="20000"/>
              </a:spcBef>
              <a:spcAft>
                <a:spcPct val="0"/>
              </a:spcAft>
              <a:buNone/>
              <a:defRPr sz="4000" b="1">
                <a:solidFill>
                  <a:srgbClr val="000A96"/>
                </a:solidFill>
                <a:latin typeface="+mn-lt"/>
                <a:ea typeface="+mn-ea"/>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00">
                    <a:lumMod val="75000"/>
                    <a:lumOff val="25000"/>
                  </a:srgbClr>
                </a:solidFill>
                <a:effectLst/>
                <a:uLnTx/>
                <a:uFillTx/>
                <a:latin typeface="Arial"/>
                <a:ea typeface="MS PGothic" panose="020B0600070205080204" pitchFamily="34" charset="-128"/>
                <a:cs typeface="Arial" panose="020B0604020202020204" pitchFamily="34" charset="0"/>
              </a:rPr>
              <a:t>Dr. Francesca Varallo Sims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000000">
                    <a:lumMod val="75000"/>
                    <a:lumOff val="25000"/>
                  </a:srgbClr>
                </a:solidFill>
                <a:effectLst/>
                <a:uLnTx/>
                <a:uFillTx/>
                <a:latin typeface="Arial"/>
                <a:ea typeface="MS PGothic" panose="020B0600070205080204" pitchFamily="34" charset="-128"/>
                <a:cs typeface="Arial" panose="020B0604020202020204" pitchFamily="34" charset="0"/>
              </a:rPr>
              <a:t>Director of Education and Training, Behavioral Health</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000000">
                    <a:lumMod val="75000"/>
                    <a:lumOff val="25000"/>
                  </a:srgbClr>
                </a:solidFill>
                <a:effectLst/>
                <a:uLnTx/>
                <a:uFillTx/>
                <a:latin typeface="Arial"/>
                <a:ea typeface="MS PGothic" panose="020B0600070205080204" pitchFamily="34" charset="-128"/>
                <a:cs typeface="Arial" panose="020B0604020202020204" pitchFamily="34" charset="0"/>
              </a:rPr>
              <a:t>Baptist Medical Center/Wolfson Children’s Hospital </a:t>
            </a:r>
          </a:p>
        </p:txBody>
      </p:sp>
      <p:sp>
        <p:nvSpPr>
          <p:cNvPr id="3" name="Rectangle 2"/>
          <p:cNvSpPr/>
          <p:nvPr/>
        </p:nvSpPr>
        <p:spPr bwMode="auto">
          <a:xfrm>
            <a:off x="8537249" y="5567565"/>
            <a:ext cx="3549456" cy="11574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pic>
        <p:nvPicPr>
          <p:cNvPr id="4" name="Picture 3"/>
          <p:cNvPicPr>
            <a:picLocks noChangeAspect="1"/>
          </p:cNvPicPr>
          <p:nvPr/>
        </p:nvPicPr>
        <p:blipFill>
          <a:blip r:embed="rId3"/>
          <a:stretch>
            <a:fillRect/>
          </a:stretch>
        </p:blipFill>
        <p:spPr>
          <a:xfrm>
            <a:off x="8641688" y="5893412"/>
            <a:ext cx="3443023" cy="883799"/>
          </a:xfrm>
          <a:prstGeom prst="rect">
            <a:avLst/>
          </a:prstGeom>
        </p:spPr>
      </p:pic>
      <p:sp>
        <p:nvSpPr>
          <p:cNvPr id="2" name="TextBox 1">
            <a:extLst>
              <a:ext uri="{FF2B5EF4-FFF2-40B4-BE49-F238E27FC236}">
                <a16:creationId xmlns:a16="http://schemas.microsoft.com/office/drawing/2014/main" id="{768FA601-F381-DB09-24E1-31A1654EE98A}"/>
              </a:ext>
            </a:extLst>
          </p:cNvPr>
          <p:cNvSpPr txBox="1"/>
          <p:nvPr/>
        </p:nvSpPr>
        <p:spPr>
          <a:xfrm>
            <a:off x="10896600" y="-17805"/>
            <a:ext cx="1362075" cy="369332"/>
          </a:xfrm>
          <a:prstGeom prst="rect">
            <a:avLst/>
          </a:prstGeom>
          <a:noFill/>
        </p:spPr>
        <p:txBody>
          <a:bodyPr wrap="square" rtlCol="0">
            <a:spAutoFit/>
          </a:bodyPr>
          <a:lstStyle/>
          <a:p>
            <a:r>
              <a:rPr lang="en-US" dirty="0">
                <a:solidFill>
                  <a:schemeClr val="bg1"/>
                </a:solidFill>
              </a:rPr>
              <a:t>Francesca</a:t>
            </a:r>
          </a:p>
        </p:txBody>
      </p:sp>
    </p:spTree>
    <p:extLst>
      <p:ext uri="{BB962C8B-B14F-4D97-AF65-F5344CB8AC3E}">
        <p14:creationId xmlns:p14="http://schemas.microsoft.com/office/powerpoint/2010/main" val="270263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4978138" y="1772709"/>
            <a:ext cx="219895" cy="545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52" tIns="54427" rIns="108852" bIns="54427">
            <a:spAutoFit/>
          </a:bodyPr>
          <a:lstStyle>
            <a:lvl1pPr>
              <a:defRPr sz="3400">
                <a:solidFill>
                  <a:schemeClr val="tx1"/>
                </a:solidFill>
                <a:latin typeface="Times New Roman" panose="02020603050405020304" pitchFamily="18" charset="0"/>
                <a:ea typeface="MS PGothic" panose="020B0600070205080204" pitchFamily="34" charset="-128"/>
              </a:defRPr>
            </a:lvl1pPr>
            <a:lvl2pPr marL="742950" indent="-285750">
              <a:defRPr sz="3400">
                <a:solidFill>
                  <a:schemeClr val="tx1"/>
                </a:solidFill>
                <a:latin typeface="Times New Roman" panose="02020603050405020304" pitchFamily="18" charset="0"/>
                <a:ea typeface="MS PGothic" panose="020B0600070205080204" pitchFamily="34" charset="-128"/>
              </a:defRPr>
            </a:lvl2pPr>
            <a:lvl3pPr marL="1143000" indent="-228600">
              <a:defRPr sz="3400">
                <a:solidFill>
                  <a:schemeClr val="tx1"/>
                </a:solidFill>
                <a:latin typeface="Times New Roman" panose="02020603050405020304" pitchFamily="18" charset="0"/>
                <a:ea typeface="MS PGothic" panose="020B0600070205080204" pitchFamily="34" charset="-128"/>
              </a:defRPr>
            </a:lvl3pPr>
            <a:lvl4pPr marL="1600200" indent="-228600">
              <a:defRPr sz="3400">
                <a:solidFill>
                  <a:schemeClr val="tx1"/>
                </a:solidFill>
                <a:latin typeface="Times New Roman" panose="02020603050405020304" pitchFamily="18" charset="0"/>
                <a:ea typeface="MS PGothic" panose="020B0600070205080204" pitchFamily="34" charset="-128"/>
              </a:defRPr>
            </a:lvl4pPr>
            <a:lvl5pPr marL="2057400" indent="-228600">
              <a:defRPr sz="3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400">
                <a:solidFill>
                  <a:schemeClr val="tx1"/>
                </a:solidFill>
                <a:latin typeface="Times New Roman" panose="02020603050405020304" pitchFamily="18" charset="0"/>
                <a:ea typeface="MS PGothic" panose="020B0600070205080204" pitchFamily="34" charset="-128"/>
              </a:defRPr>
            </a:lvl9pPr>
          </a:lstStyle>
          <a:p>
            <a:pPr marL="0" marR="0" lvl="0" indent="0" algn="l" defTabSz="761952" rtl="0" eaLnBrk="0" fontAlgn="base" latinLnBrk="0" hangingPunct="0">
              <a:lnSpc>
                <a:spcPct val="100000"/>
              </a:lnSpc>
              <a:spcBef>
                <a:spcPct val="0"/>
              </a:spcBef>
              <a:spcAft>
                <a:spcPct val="0"/>
              </a:spcAft>
              <a:buClrTx/>
              <a:buSzTx/>
              <a:buFontTx/>
              <a:buNone/>
              <a:tabLst/>
              <a:defRPr/>
            </a:pPr>
            <a:endParaRPr kumimoji="0" lang="en-US" altLang="en-US" sz="2833"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pic>
        <p:nvPicPr>
          <p:cNvPr id="30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6500" y="2095501"/>
            <a:ext cx="7515491" cy="217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9EB77B1-A61C-9004-07A6-B14F0CB887AD}"/>
              </a:ext>
            </a:extLst>
          </p:cNvPr>
          <p:cNvSpPr txBox="1"/>
          <p:nvPr/>
        </p:nvSpPr>
        <p:spPr>
          <a:xfrm>
            <a:off x="9873843" y="-8389"/>
            <a:ext cx="2318158" cy="369332"/>
          </a:xfrm>
          <a:prstGeom prst="rect">
            <a:avLst/>
          </a:prstGeom>
          <a:noFill/>
        </p:spPr>
        <p:txBody>
          <a:bodyPr wrap="square">
            <a:spAutoFit/>
          </a:bodyPr>
          <a:lstStyle/>
          <a:p>
            <a:pPr algn="r"/>
            <a:r>
              <a:rPr lang="en-US" dirty="0"/>
              <a:t>Francesca</a:t>
            </a:r>
          </a:p>
        </p:txBody>
      </p:sp>
    </p:spTree>
    <p:extLst>
      <p:ext uri="{BB962C8B-B14F-4D97-AF65-F5344CB8AC3E}">
        <p14:creationId xmlns:p14="http://schemas.microsoft.com/office/powerpoint/2010/main" val="95985330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noChangeArrowheads="1"/>
          </p:cNvSpPr>
          <p:nvPr>
            <p:ph type="title"/>
          </p:nvPr>
        </p:nvSpPr>
        <p:spPr/>
        <p:txBody>
          <a:bodyPr/>
          <a:lstStyle/>
          <a:p>
            <a:r>
              <a:rPr lang="en-US" altLang="en-US"/>
              <a:t>What is On Our Sleeves?</a:t>
            </a:r>
          </a:p>
        </p:txBody>
      </p:sp>
      <p:sp>
        <p:nvSpPr>
          <p:cNvPr id="11267" name="Content Placeholder 2"/>
          <p:cNvSpPr>
            <a:spLocks noGrp="1" noChangeArrowheads="1"/>
          </p:cNvSpPr>
          <p:nvPr>
            <p:ph idx="1"/>
          </p:nvPr>
        </p:nvSpPr>
        <p:spPr>
          <a:xfrm>
            <a:off x="254001" y="1693333"/>
            <a:ext cx="7302500" cy="4783667"/>
          </a:xfrm>
        </p:spPr>
        <p:txBody>
          <a:bodyPr/>
          <a:lstStyle/>
          <a:p>
            <a:pPr marL="0" indent="0" algn="ctr">
              <a:buNone/>
              <a:defRPr/>
            </a:pPr>
            <a:r>
              <a:rPr lang="en-US" altLang="en-US" dirty="0"/>
              <a:t>“The movement for children’s mental health.”</a:t>
            </a:r>
          </a:p>
          <a:p>
            <a:pPr marL="0" indent="0" algn="ctr">
              <a:buNone/>
              <a:defRPr/>
            </a:pPr>
            <a:r>
              <a:rPr lang="en-US" altLang="en-US" sz="2000" b="0" i="1" dirty="0"/>
              <a:t>Kids don’t wear their thoughts on their sleeves, so it can be difficult to tell when they are struggling with their mental health. On Our Sleeves helps give children a voice.</a:t>
            </a:r>
          </a:p>
          <a:p>
            <a:pPr marL="0" indent="0" algn="ctr">
              <a:buNone/>
              <a:defRPr/>
            </a:pPr>
            <a:endParaRPr lang="en-US" altLang="en-US" sz="833" dirty="0"/>
          </a:p>
          <a:p>
            <a:pPr>
              <a:defRPr/>
            </a:pPr>
            <a:r>
              <a:rPr lang="en-US" altLang="en-US" dirty="0"/>
              <a:t>Goals:</a:t>
            </a:r>
          </a:p>
          <a:p>
            <a:pPr lvl="1">
              <a:defRPr/>
            </a:pPr>
            <a:r>
              <a:rPr lang="en-US" altLang="en-US" dirty="0"/>
              <a:t>Break stigmas</a:t>
            </a:r>
          </a:p>
          <a:p>
            <a:pPr lvl="1">
              <a:defRPr/>
            </a:pPr>
            <a:r>
              <a:rPr lang="en-US" altLang="en-US" dirty="0"/>
              <a:t>Start conversations</a:t>
            </a:r>
          </a:p>
          <a:p>
            <a:pPr lvl="1">
              <a:defRPr/>
            </a:pPr>
            <a:r>
              <a:rPr lang="en-US" altLang="en-US" i="1" dirty="0"/>
              <a:t>Prevent crises </a:t>
            </a:r>
            <a:r>
              <a:rPr lang="en-US" altLang="en-US" sz="2000" b="0" dirty="0"/>
              <a:t>(early intervention)</a:t>
            </a:r>
          </a:p>
          <a:p>
            <a:pPr>
              <a:defRPr/>
            </a:pPr>
            <a:endParaRPr lang="en-US" altLang="en-US" dirty="0"/>
          </a:p>
        </p:txBody>
      </p:sp>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792" y="2481793"/>
            <a:ext cx="2508251" cy="2614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1333" y="1968501"/>
            <a:ext cx="2370667" cy="364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0D476FA-CC97-2752-BE75-DB890F6855EE}"/>
              </a:ext>
            </a:extLst>
          </p:cNvPr>
          <p:cNvSpPr txBox="1"/>
          <p:nvPr/>
        </p:nvSpPr>
        <p:spPr>
          <a:xfrm>
            <a:off x="10868025" y="44199"/>
            <a:ext cx="1323975" cy="369332"/>
          </a:xfrm>
          <a:prstGeom prst="rect">
            <a:avLst/>
          </a:prstGeom>
          <a:noFill/>
        </p:spPr>
        <p:txBody>
          <a:bodyPr wrap="square">
            <a:spAutoFit/>
          </a:bodyPr>
          <a:lstStyle/>
          <a:p>
            <a:r>
              <a:rPr lang="en-US" dirty="0">
                <a:solidFill>
                  <a:schemeClr val="bg1"/>
                </a:solidFill>
              </a:rPr>
              <a:t>Francesca</a:t>
            </a:r>
          </a:p>
        </p:txBody>
      </p:sp>
    </p:spTree>
    <p:extLst>
      <p:ext uri="{BB962C8B-B14F-4D97-AF65-F5344CB8AC3E}">
        <p14:creationId xmlns:p14="http://schemas.microsoft.com/office/powerpoint/2010/main" val="2309871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906" y="5902606"/>
            <a:ext cx="12172950" cy="9525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329" y="1550894"/>
            <a:ext cx="4618253" cy="3082181"/>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3868"/>
          <a:stretch/>
        </p:blipFill>
        <p:spPr>
          <a:xfrm>
            <a:off x="8687512" y="1550894"/>
            <a:ext cx="3504488" cy="3082181"/>
          </a:xfrm>
          <a:prstGeom prst="rect">
            <a:avLst/>
          </a:prstGeom>
        </p:spPr>
      </p:pic>
      <p:sp>
        <p:nvSpPr>
          <p:cNvPr id="13" name="TextBox 12"/>
          <p:cNvSpPr txBox="1"/>
          <p:nvPr/>
        </p:nvSpPr>
        <p:spPr>
          <a:xfrm>
            <a:off x="277906" y="779929"/>
            <a:ext cx="42423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Transforming Community Health</a:t>
            </a:r>
          </a:p>
        </p:txBody>
      </p:sp>
      <p:pic>
        <p:nvPicPr>
          <p:cNvPr id="15" name="Picture 14"/>
          <p:cNvPicPr>
            <a:picLocks noChangeAspect="1"/>
          </p:cNvPicPr>
          <p:nvPr/>
        </p:nvPicPr>
        <p:blipFill>
          <a:blip r:embed="rId5"/>
          <a:stretch>
            <a:fillRect/>
          </a:stretch>
        </p:blipFill>
        <p:spPr>
          <a:xfrm>
            <a:off x="0" y="1551429"/>
            <a:ext cx="4645972" cy="3082181"/>
          </a:xfrm>
          <a:prstGeom prst="rect">
            <a:avLst/>
          </a:prstGeom>
        </p:spPr>
      </p:pic>
      <p:sp>
        <p:nvSpPr>
          <p:cNvPr id="2" name="TextBox 1">
            <a:extLst>
              <a:ext uri="{FF2B5EF4-FFF2-40B4-BE49-F238E27FC236}">
                <a16:creationId xmlns:a16="http://schemas.microsoft.com/office/drawing/2014/main" id="{8BED1AB7-A9A5-8A62-C809-6DBECD631B87}"/>
              </a:ext>
            </a:extLst>
          </p:cNvPr>
          <p:cNvSpPr txBox="1"/>
          <p:nvPr/>
        </p:nvSpPr>
        <p:spPr>
          <a:xfrm>
            <a:off x="11277600" y="0"/>
            <a:ext cx="905256" cy="369332"/>
          </a:xfrm>
          <a:prstGeom prst="rect">
            <a:avLst/>
          </a:prstGeom>
          <a:noFill/>
        </p:spPr>
        <p:txBody>
          <a:bodyPr wrap="square" rtlCol="0">
            <a:spAutoFit/>
          </a:bodyPr>
          <a:lstStyle/>
          <a:p>
            <a:pPr algn="ctr"/>
            <a:r>
              <a:rPr lang="en-US" dirty="0"/>
              <a:t>Lindsay</a:t>
            </a:r>
          </a:p>
        </p:txBody>
      </p:sp>
    </p:spTree>
    <p:extLst>
      <p:ext uri="{BB962C8B-B14F-4D97-AF65-F5344CB8AC3E}">
        <p14:creationId xmlns:p14="http://schemas.microsoft.com/office/powerpoint/2010/main" val="13182171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a:t>Icons</a:t>
            </a:r>
          </a:p>
        </p:txBody>
      </p:sp>
      <p:pic>
        <p:nvPicPr>
          <p:cNvPr id="13315"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93690">
            <a:off x="6723726" y="4968215"/>
            <a:ext cx="1559719" cy="16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89366">
            <a:off x="8417719" y="1729053"/>
            <a:ext cx="1137708" cy="125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25258">
            <a:off x="4972844" y="1808430"/>
            <a:ext cx="2058459" cy="177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75785">
            <a:off x="4165866" y="4713554"/>
            <a:ext cx="1266031" cy="203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76203">
            <a:off x="10809552" y="3710783"/>
            <a:ext cx="1068917" cy="86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260214">
            <a:off x="478896" y="2063750"/>
            <a:ext cx="1435365" cy="53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781366">
            <a:off x="497418" y="5475554"/>
            <a:ext cx="974991" cy="71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0"/>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80689" y="1809751"/>
            <a:ext cx="1173428" cy="119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1"/>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6522" y="3635376"/>
            <a:ext cx="1288521"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76658" y="4964907"/>
            <a:ext cx="764647" cy="7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5" name="Picture 1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31044" y="1856054"/>
            <a:ext cx="1005417" cy="108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6" name="Picture 1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57679" y="5303575"/>
            <a:ext cx="1207823"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7" name="Content Placeholder 2"/>
          <p:cNvSpPr>
            <a:spLocks noGrp="1" noChangeArrowheads="1"/>
          </p:cNvSpPr>
          <p:nvPr>
            <p:ph idx="1"/>
          </p:nvPr>
        </p:nvSpPr>
        <p:spPr>
          <a:xfrm>
            <a:off x="1905001" y="3702845"/>
            <a:ext cx="8699500" cy="2095500"/>
          </a:xfrm>
        </p:spPr>
        <p:txBody>
          <a:bodyPr/>
          <a:lstStyle/>
          <a:p>
            <a:pPr marL="0" indent="0" algn="ctr">
              <a:buNone/>
            </a:pPr>
            <a:r>
              <a:rPr lang="en-US" altLang="en-US" sz="2333" dirty="0"/>
              <a:t>Each icon represents a feeling and serves as the gateway to potentially lifesaving conversations with kids and teens.</a:t>
            </a:r>
          </a:p>
          <a:p>
            <a:pPr marL="0" indent="0" algn="ctr">
              <a:buNone/>
            </a:pPr>
            <a:endParaRPr lang="en-US" altLang="en-US" sz="2333" dirty="0"/>
          </a:p>
        </p:txBody>
      </p:sp>
      <p:sp>
        <p:nvSpPr>
          <p:cNvPr id="3" name="TextBox 2">
            <a:extLst>
              <a:ext uri="{FF2B5EF4-FFF2-40B4-BE49-F238E27FC236}">
                <a16:creationId xmlns:a16="http://schemas.microsoft.com/office/drawing/2014/main" id="{7594657E-94D2-AC55-4920-5C8073C21FAE}"/>
              </a:ext>
            </a:extLst>
          </p:cNvPr>
          <p:cNvSpPr txBox="1"/>
          <p:nvPr/>
        </p:nvSpPr>
        <p:spPr>
          <a:xfrm>
            <a:off x="10896601" y="44199"/>
            <a:ext cx="1295399" cy="369332"/>
          </a:xfrm>
          <a:prstGeom prst="rect">
            <a:avLst/>
          </a:prstGeom>
          <a:noFill/>
        </p:spPr>
        <p:txBody>
          <a:bodyPr wrap="square">
            <a:spAutoFit/>
          </a:bodyPr>
          <a:lstStyle/>
          <a:p>
            <a:r>
              <a:rPr lang="en-US" dirty="0">
                <a:solidFill>
                  <a:schemeClr val="bg1"/>
                </a:solidFill>
              </a:rPr>
              <a:t>Francesca</a:t>
            </a:r>
          </a:p>
        </p:txBody>
      </p:sp>
    </p:spTree>
    <p:extLst>
      <p:ext uri="{BB962C8B-B14F-4D97-AF65-F5344CB8AC3E}">
        <p14:creationId xmlns:p14="http://schemas.microsoft.com/office/powerpoint/2010/main" val="14878092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noChangeArrowheads="1"/>
          </p:cNvSpPr>
          <p:nvPr>
            <p:ph type="title"/>
          </p:nvPr>
        </p:nvSpPr>
        <p:spPr/>
        <p:txBody>
          <a:bodyPr/>
          <a:lstStyle/>
          <a:p>
            <a:r>
              <a:rPr lang="en-US" altLang="en-US"/>
              <a:t>Educational Materials</a:t>
            </a:r>
          </a:p>
        </p:txBody>
      </p:sp>
      <p:sp>
        <p:nvSpPr>
          <p:cNvPr id="89091" name="Content Placeholder 2"/>
          <p:cNvSpPr>
            <a:spLocks noGrp="1" noChangeArrowheads="1"/>
          </p:cNvSpPr>
          <p:nvPr>
            <p:ph idx="1"/>
          </p:nvPr>
        </p:nvSpPr>
        <p:spPr>
          <a:xfrm>
            <a:off x="254000" y="1686363"/>
            <a:ext cx="11938000" cy="1041135"/>
          </a:xfrm>
        </p:spPr>
        <p:txBody>
          <a:bodyPr/>
          <a:lstStyle/>
          <a:p>
            <a:pPr marL="0" indent="0">
              <a:buNone/>
            </a:pPr>
            <a:r>
              <a:rPr lang="en-US" altLang="en-US" sz="2667" dirty="0"/>
              <a:t>To help parents, caregivers and other adults start conversations with kids and teens. </a:t>
            </a:r>
            <a:r>
              <a:rPr lang="en-US" altLang="en-US" sz="1667" b="0" i="1" dirty="0"/>
              <a:t>(several </a:t>
            </a:r>
            <a:r>
              <a:rPr lang="en-US" altLang="en-US" sz="1667" b="0" i="1" dirty="0" err="1"/>
              <a:t>WCH</a:t>
            </a:r>
            <a:r>
              <a:rPr lang="en-US" altLang="en-US" sz="1667" b="0" i="1" dirty="0"/>
              <a:t> resources have been translated into Spanish)</a:t>
            </a:r>
          </a:p>
        </p:txBody>
      </p:sp>
      <p:sp>
        <p:nvSpPr>
          <p:cNvPr id="7" name="Content Placeholder 2"/>
          <p:cNvSpPr txBox="1">
            <a:spLocks/>
          </p:cNvSpPr>
          <p:nvPr/>
        </p:nvSpPr>
        <p:spPr bwMode="auto">
          <a:xfrm>
            <a:off x="7178146" y="3041996"/>
            <a:ext cx="4810125" cy="3572587"/>
          </a:xfrm>
          <a:prstGeom prst="rect">
            <a:avLst/>
          </a:prstGeom>
          <a:noFill/>
          <a:ln>
            <a:noFill/>
          </a:ln>
        </p:spPr>
        <p:txBody>
          <a:bodyPr lIns="108852" tIns="54426" rIns="108852" bIns="54426"/>
          <a:lstStyle>
            <a:lvl1pPr marL="488950" indent="-488950" algn="l" rtl="0" eaLnBrk="0" fontAlgn="base" hangingPunct="0">
              <a:spcBef>
                <a:spcPct val="20000"/>
              </a:spcBef>
              <a:spcAft>
                <a:spcPct val="0"/>
              </a:spcAft>
              <a:buChar char="•"/>
              <a:defRPr sz="4000" b="1">
                <a:solidFill>
                  <a:srgbClr val="437A94"/>
                </a:solidFill>
                <a:latin typeface="+mn-lt"/>
                <a:ea typeface="MS PGothic" panose="020B0600070205080204" pitchFamily="34" charset="-128"/>
                <a:cs typeface="ＭＳ Ｐゴシック" charset="0"/>
              </a:defRPr>
            </a:lvl1pPr>
            <a:lvl2pPr marL="1060450" indent="-407988" algn="l" rtl="0" eaLnBrk="0" fontAlgn="base" hangingPunct="0">
              <a:spcBef>
                <a:spcPct val="20000"/>
              </a:spcBef>
              <a:spcAft>
                <a:spcPct val="0"/>
              </a:spcAft>
              <a:buChar char="–"/>
              <a:defRPr sz="4000" b="1">
                <a:solidFill>
                  <a:srgbClr val="437A94"/>
                </a:solidFill>
                <a:latin typeface="+mn-lt"/>
                <a:ea typeface="MS PGothic" panose="020B0600070205080204" pitchFamily="34" charset="-128"/>
              </a:defRPr>
            </a:lvl2pPr>
            <a:lvl3pPr marL="1631950" indent="-325438" algn="l" rtl="0" eaLnBrk="0" fontAlgn="base" hangingPunct="0">
              <a:spcBef>
                <a:spcPct val="20000"/>
              </a:spcBef>
              <a:spcAft>
                <a:spcPct val="0"/>
              </a:spcAft>
              <a:buChar char="•"/>
              <a:defRPr sz="4000" b="1">
                <a:solidFill>
                  <a:srgbClr val="437A94"/>
                </a:solidFill>
                <a:latin typeface="+mn-lt"/>
                <a:ea typeface="MS PGothic" panose="020B0600070205080204" pitchFamily="34" charset="-128"/>
              </a:defRPr>
            </a:lvl3pPr>
            <a:lvl4pPr marL="2284413" indent="-325438" algn="l" rtl="0" eaLnBrk="0" fontAlgn="base" hangingPunct="0">
              <a:spcBef>
                <a:spcPct val="20000"/>
              </a:spcBef>
              <a:spcAft>
                <a:spcPct val="0"/>
              </a:spcAft>
              <a:buChar char="–"/>
              <a:defRPr sz="4000" b="1">
                <a:solidFill>
                  <a:srgbClr val="437A94"/>
                </a:solidFill>
                <a:latin typeface="+mn-lt"/>
                <a:ea typeface="MS PGothic" panose="020B0600070205080204" pitchFamily="34" charset="-128"/>
              </a:defRPr>
            </a:lvl4pPr>
            <a:lvl5pPr marL="2938463" indent="-325438" algn="l" rtl="0" eaLnBrk="0" fontAlgn="base" hangingPunct="0">
              <a:spcBef>
                <a:spcPct val="20000"/>
              </a:spcBef>
              <a:spcAft>
                <a:spcPct val="0"/>
              </a:spcAft>
              <a:buChar char="»"/>
              <a:defRPr sz="4000" b="1">
                <a:solidFill>
                  <a:srgbClr val="437A94"/>
                </a:solidFill>
                <a:latin typeface="+mn-lt"/>
                <a:ea typeface="MS PGothic" panose="020B0600070205080204" pitchFamily="34" charset="-128"/>
              </a:defRPr>
            </a:lvl5pPr>
            <a:lvl6pPr marL="3592106" indent="-326555" algn="l" rtl="0" eaLnBrk="0" fontAlgn="base" hangingPunct="0">
              <a:spcBef>
                <a:spcPct val="20000"/>
              </a:spcBef>
              <a:spcAft>
                <a:spcPct val="0"/>
              </a:spcAft>
              <a:buChar char="»"/>
              <a:defRPr sz="4000" b="1">
                <a:solidFill>
                  <a:srgbClr val="000A96"/>
                </a:solidFill>
                <a:latin typeface="+mn-lt"/>
                <a:ea typeface="+mn-ea"/>
              </a:defRPr>
            </a:lvl6pPr>
            <a:lvl7pPr marL="4245216" indent="-326555" algn="l" rtl="0" eaLnBrk="0" fontAlgn="base" hangingPunct="0">
              <a:spcBef>
                <a:spcPct val="20000"/>
              </a:spcBef>
              <a:spcAft>
                <a:spcPct val="0"/>
              </a:spcAft>
              <a:buChar char="»"/>
              <a:defRPr sz="4000" b="1">
                <a:solidFill>
                  <a:srgbClr val="000A96"/>
                </a:solidFill>
                <a:latin typeface="+mn-lt"/>
                <a:ea typeface="+mn-ea"/>
              </a:defRPr>
            </a:lvl7pPr>
            <a:lvl8pPr marL="4898327" indent="-326555" algn="l" rtl="0" eaLnBrk="0" fontAlgn="base" hangingPunct="0">
              <a:spcBef>
                <a:spcPct val="20000"/>
              </a:spcBef>
              <a:spcAft>
                <a:spcPct val="0"/>
              </a:spcAft>
              <a:buChar char="»"/>
              <a:defRPr sz="4000" b="1">
                <a:solidFill>
                  <a:srgbClr val="000A96"/>
                </a:solidFill>
                <a:latin typeface="+mn-lt"/>
                <a:ea typeface="+mn-ea"/>
              </a:defRPr>
            </a:lvl8pPr>
            <a:lvl9pPr marL="5551437" indent="-326555" algn="l" rtl="0" eaLnBrk="0" fontAlgn="base" hangingPunct="0">
              <a:spcBef>
                <a:spcPct val="20000"/>
              </a:spcBef>
              <a:spcAft>
                <a:spcPct val="0"/>
              </a:spcAft>
              <a:buChar char="»"/>
              <a:defRPr sz="4000" b="1">
                <a:solidFill>
                  <a:srgbClr val="000A96"/>
                </a:solidFill>
                <a:latin typeface="+mn-lt"/>
                <a:ea typeface="+mn-ea"/>
              </a:defRPr>
            </a:lvl9pPr>
          </a:lstStyle>
          <a:p>
            <a:pPr marL="0" marR="0" lvl="0" indent="0" algn="l" defTabSz="76197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437A94"/>
                </a:solidFill>
                <a:effectLst/>
                <a:uLnTx/>
                <a:uFillTx/>
                <a:latin typeface="Arial"/>
                <a:ea typeface="MS PGothic" panose="020B0600070205080204" pitchFamily="34" charset="-128"/>
              </a:rPr>
              <a:t>The mission of </a:t>
            </a:r>
            <a:r>
              <a:rPr kumimoji="0" lang="en-US" sz="2000" b="0" i="1" u="none" strike="noStrike" kern="0" cap="none" spc="0" normalizeH="0" baseline="0" noProof="0" dirty="0">
                <a:ln>
                  <a:noFill/>
                </a:ln>
                <a:solidFill>
                  <a:srgbClr val="437A94"/>
                </a:solidFill>
                <a:effectLst/>
                <a:uLnTx/>
                <a:uFillTx/>
                <a:latin typeface="Arial"/>
                <a:ea typeface="MS PGothic" panose="020B0600070205080204" pitchFamily="34" charset="-128"/>
              </a:rPr>
              <a:t>On Our Sleeves </a:t>
            </a:r>
            <a:r>
              <a:rPr kumimoji="0" lang="en-US" sz="2000" b="0" i="0" u="none" strike="noStrike" kern="0" cap="none" spc="0" normalizeH="0" baseline="0" noProof="0" dirty="0">
                <a:ln>
                  <a:noFill/>
                </a:ln>
                <a:solidFill>
                  <a:srgbClr val="437A94"/>
                </a:solidFill>
                <a:effectLst/>
                <a:uLnTx/>
                <a:uFillTx/>
                <a:latin typeface="Arial"/>
                <a:ea typeface="MS PGothic" panose="020B0600070205080204" pitchFamily="34" charset="-128"/>
              </a:rPr>
              <a:t>is to provide access to educational resources related to mental health for parents, teachers, health care professionals, and the community. </a:t>
            </a:r>
          </a:p>
          <a:p>
            <a:pPr marL="0" marR="0" lvl="0" indent="0" algn="l" defTabSz="761970" rtl="0" eaLnBrk="0" fontAlgn="base" latinLnBrk="0" hangingPunct="0">
              <a:lnSpc>
                <a:spcPct val="100000"/>
              </a:lnSpc>
              <a:spcBef>
                <a:spcPct val="20000"/>
              </a:spcBef>
              <a:spcAft>
                <a:spcPct val="0"/>
              </a:spcAft>
              <a:buClrTx/>
              <a:buSzTx/>
              <a:buFontTx/>
              <a:buNone/>
              <a:tabLst/>
              <a:defRPr/>
            </a:pPr>
            <a:endParaRPr kumimoji="0" lang="en-US" sz="417" b="0" i="0" u="none" strike="noStrike" kern="0" cap="none" spc="0" normalizeH="0" baseline="0" noProof="0" dirty="0">
              <a:ln>
                <a:noFill/>
              </a:ln>
              <a:solidFill>
                <a:srgbClr val="437A94"/>
              </a:solidFill>
              <a:effectLst/>
              <a:uLnTx/>
              <a:uFillTx/>
              <a:latin typeface="Arial"/>
              <a:ea typeface="MS PGothic" panose="020B0600070205080204" pitchFamily="34" charset="-128"/>
            </a:endParaRPr>
          </a:p>
          <a:p>
            <a:pPr marL="0" marR="0" lvl="0" indent="0" algn="l" defTabSz="76197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437A94"/>
                </a:solidFill>
                <a:effectLst/>
                <a:uLnTx/>
                <a:uFillTx/>
                <a:latin typeface="Arial"/>
                <a:ea typeface="MS PGothic" panose="020B0600070205080204" pitchFamily="34" charset="-128"/>
              </a:rPr>
              <a:t>These free materials are available on </a:t>
            </a:r>
            <a:r>
              <a:rPr kumimoji="0" lang="en-US" sz="2000" b="0" i="0" u="none" strike="noStrike" kern="0" cap="none" spc="0" normalizeH="0" baseline="0" noProof="0" dirty="0">
                <a:ln>
                  <a:noFill/>
                </a:ln>
                <a:solidFill>
                  <a:srgbClr val="437A94"/>
                </a:solidFill>
                <a:effectLst/>
                <a:uLnTx/>
                <a:uFillTx/>
                <a:latin typeface="Arial"/>
                <a:ea typeface="MS PGothic" panose="020B0600070205080204" pitchFamily="34" charset="-128"/>
                <a:hlinkClick r:id="rId3"/>
              </a:rPr>
              <a:t>Wolfson Children's Hospital</a:t>
            </a:r>
            <a:r>
              <a:rPr kumimoji="0" lang="en-US" sz="2000" b="0" i="0" u="none" strike="noStrike" kern="0" cap="none" spc="0" normalizeH="0" baseline="0" noProof="0" dirty="0">
                <a:ln>
                  <a:noFill/>
                </a:ln>
                <a:solidFill>
                  <a:srgbClr val="437A94"/>
                </a:solidFill>
                <a:effectLst/>
                <a:uLnTx/>
                <a:uFillTx/>
                <a:latin typeface="Arial"/>
                <a:ea typeface="MS PGothic" panose="020B0600070205080204" pitchFamily="34" charset="-128"/>
              </a:rPr>
              <a:t> website. </a:t>
            </a:r>
          </a:p>
        </p:txBody>
      </p:sp>
      <p:pic>
        <p:nvPicPr>
          <p:cNvPr id="2" name="Picture 1"/>
          <p:cNvPicPr>
            <a:picLocks noChangeAspect="1"/>
          </p:cNvPicPr>
          <p:nvPr/>
        </p:nvPicPr>
        <p:blipFill>
          <a:blip r:embed="rId4"/>
          <a:stretch>
            <a:fillRect/>
          </a:stretch>
        </p:blipFill>
        <p:spPr>
          <a:xfrm>
            <a:off x="3918265" y="2792487"/>
            <a:ext cx="3010064" cy="3873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5"/>
          <a:stretch>
            <a:fillRect/>
          </a:stretch>
        </p:blipFill>
        <p:spPr>
          <a:xfrm>
            <a:off x="673331" y="2791243"/>
            <a:ext cx="2995117" cy="3877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7C343D5A-29CB-84B3-99AB-6842226CF530}"/>
              </a:ext>
            </a:extLst>
          </p:cNvPr>
          <p:cNvSpPr txBox="1"/>
          <p:nvPr/>
        </p:nvSpPr>
        <p:spPr>
          <a:xfrm>
            <a:off x="10856964" y="0"/>
            <a:ext cx="1335036" cy="369332"/>
          </a:xfrm>
          <a:prstGeom prst="rect">
            <a:avLst/>
          </a:prstGeom>
          <a:noFill/>
        </p:spPr>
        <p:txBody>
          <a:bodyPr wrap="square">
            <a:spAutoFit/>
          </a:bodyPr>
          <a:lstStyle/>
          <a:p>
            <a:r>
              <a:rPr lang="en-US" dirty="0">
                <a:solidFill>
                  <a:schemeClr val="bg1"/>
                </a:solidFill>
              </a:rPr>
              <a:t>Francesca</a:t>
            </a:r>
          </a:p>
        </p:txBody>
      </p:sp>
    </p:spTree>
    <p:extLst>
      <p:ext uri="{BB962C8B-B14F-4D97-AF65-F5344CB8AC3E}">
        <p14:creationId xmlns:p14="http://schemas.microsoft.com/office/powerpoint/2010/main" val="144998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Providing Education:</a:t>
            </a:r>
            <a:br>
              <a:rPr lang="en-US" altLang="en-US" dirty="0"/>
            </a:br>
            <a:r>
              <a:rPr lang="en-US" altLang="en-US" sz="3333" dirty="0"/>
              <a:t>Signs to Keep in Mind</a:t>
            </a:r>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7048500" cy="472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896" y="3492500"/>
            <a:ext cx="5463646" cy="314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4"/>
          <p:cNvSpPr txBox="1">
            <a:spLocks noChangeArrowheads="1"/>
          </p:cNvSpPr>
          <p:nvPr/>
        </p:nvSpPr>
        <p:spPr bwMode="auto">
          <a:xfrm>
            <a:off x="7048500" y="2221697"/>
            <a:ext cx="49080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427A95"/>
                </a:solidFill>
                <a:effectLst/>
                <a:uLnTx/>
                <a:uFillTx/>
                <a:latin typeface="Arial" panose="020B0604020202020204" pitchFamily="34" charset="0"/>
                <a:ea typeface="MS PGothic" pitchFamily="34" charset="-128"/>
                <a:cs typeface="Arial" panose="020B0604020202020204" pitchFamily="34" charset="0"/>
              </a:rPr>
              <a:t>I</a:t>
            </a:r>
            <a:r>
              <a:rPr kumimoji="0" lang="en-US" altLang="en-US" sz="2800" b="1" i="0" u="none" strike="noStrike" kern="1200" cap="none" spc="0" normalizeH="0" baseline="0" noProof="0" dirty="0" err="1">
                <a:ln>
                  <a:noFill/>
                </a:ln>
                <a:solidFill>
                  <a:srgbClr val="427A95"/>
                </a:solidFill>
                <a:effectLst/>
                <a:uLnTx/>
                <a:uFillTx/>
                <a:latin typeface="Arial" panose="020B0604020202020204" pitchFamily="34" charset="0"/>
                <a:ea typeface="MS PGothic" pitchFamily="34" charset="-128"/>
                <a:cs typeface="Arial" panose="020B0604020202020204" pitchFamily="34" charset="0"/>
              </a:rPr>
              <a:t>nformational</a:t>
            </a:r>
            <a:r>
              <a:rPr kumimoji="0" lang="en-US" altLang="en-US" sz="2800" b="1" i="0" u="none" strike="noStrike" kern="1200" cap="none" spc="0" normalizeH="0" baseline="0" noProof="0" dirty="0">
                <a:ln>
                  <a:noFill/>
                </a:ln>
                <a:solidFill>
                  <a:srgbClr val="427A95"/>
                </a:solidFill>
                <a:effectLst/>
                <a:uLnTx/>
                <a:uFillTx/>
                <a:latin typeface="Arial" panose="020B0604020202020204" pitchFamily="34" charset="0"/>
                <a:ea typeface="MS PGothic" pitchFamily="34" charset="-128"/>
                <a:cs typeface="Arial" panose="020B0604020202020204" pitchFamily="34" charset="0"/>
              </a:rPr>
              <a:t> postcards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427A95"/>
                </a:solidFill>
                <a:effectLst/>
                <a:uLnTx/>
                <a:uFillTx/>
                <a:latin typeface="Arial" panose="020B0604020202020204" pitchFamily="34" charset="0"/>
                <a:ea typeface="MS PGothic" pitchFamily="34" charset="-128"/>
                <a:cs typeface="Arial" panose="020B0604020202020204" pitchFamily="34" charset="0"/>
              </a:rPr>
              <a:t>(child and teen versions)</a:t>
            </a:r>
            <a:endParaRPr kumimoji="0" lang="en-US" altLang="en-US" sz="2800" b="1" i="0" u="none" strike="noStrike" kern="1200" cap="none" spc="0" normalizeH="0" baseline="0" noProof="0" dirty="0">
              <a:ln>
                <a:noFill/>
              </a:ln>
              <a:solidFill>
                <a:srgbClr val="427A95"/>
              </a:solidFill>
              <a:effectLst/>
              <a:uLnTx/>
              <a:uFillTx/>
              <a:latin typeface="Arial" panose="020B0604020202020204" pitchFamily="34" charset="0"/>
              <a:ea typeface="MS PGothic" pitchFamily="34" charset="-128"/>
              <a:cs typeface="Arial" panose="020B0604020202020204" pitchFamily="34" charset="0"/>
            </a:endParaRPr>
          </a:p>
        </p:txBody>
      </p:sp>
      <p:sp>
        <p:nvSpPr>
          <p:cNvPr id="3" name="TextBox 2">
            <a:extLst>
              <a:ext uri="{FF2B5EF4-FFF2-40B4-BE49-F238E27FC236}">
                <a16:creationId xmlns:a16="http://schemas.microsoft.com/office/drawing/2014/main" id="{8D26FEF2-B8E5-C798-06BA-17281D688048}"/>
              </a:ext>
            </a:extLst>
          </p:cNvPr>
          <p:cNvSpPr txBox="1"/>
          <p:nvPr/>
        </p:nvSpPr>
        <p:spPr>
          <a:xfrm>
            <a:off x="10914076" y="0"/>
            <a:ext cx="1277923" cy="369332"/>
          </a:xfrm>
          <a:prstGeom prst="rect">
            <a:avLst/>
          </a:prstGeom>
          <a:noFill/>
        </p:spPr>
        <p:txBody>
          <a:bodyPr wrap="square">
            <a:spAutoFit/>
          </a:bodyPr>
          <a:lstStyle/>
          <a:p>
            <a:r>
              <a:rPr lang="en-US" dirty="0">
                <a:solidFill>
                  <a:schemeClr val="bg1"/>
                </a:solidFill>
              </a:rPr>
              <a:t>Francesca</a:t>
            </a:r>
          </a:p>
        </p:txBody>
      </p:sp>
    </p:spTree>
    <p:extLst>
      <p:ext uri="{BB962C8B-B14F-4D97-AF65-F5344CB8AC3E}">
        <p14:creationId xmlns:p14="http://schemas.microsoft.com/office/powerpoint/2010/main" val="426478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noChangeArrowheads="1"/>
          </p:cNvSpPr>
          <p:nvPr>
            <p:ph type="title"/>
          </p:nvPr>
        </p:nvSpPr>
        <p:spPr/>
        <p:txBody>
          <a:bodyPr/>
          <a:lstStyle/>
          <a:p>
            <a:r>
              <a:rPr lang="en-US" altLang="en-US"/>
              <a:t>Get Involved</a:t>
            </a:r>
          </a:p>
        </p:txBody>
      </p:sp>
      <p:sp>
        <p:nvSpPr>
          <p:cNvPr id="19459" name="Content Placeholder 2"/>
          <p:cNvSpPr>
            <a:spLocks noGrp="1" noChangeArrowheads="1"/>
          </p:cNvSpPr>
          <p:nvPr>
            <p:ph idx="1"/>
          </p:nvPr>
        </p:nvSpPr>
        <p:spPr>
          <a:xfrm>
            <a:off x="190501" y="1651002"/>
            <a:ext cx="5676636" cy="4266407"/>
          </a:xfrm>
        </p:spPr>
        <p:txBody>
          <a:bodyPr/>
          <a:lstStyle/>
          <a:p>
            <a:pPr marL="476201" lvl="1" indent="0">
              <a:buNone/>
              <a:defRPr/>
            </a:pPr>
            <a:r>
              <a:rPr lang="en-US" altLang="en-US" sz="3200" dirty="0"/>
              <a:t>Scan the QR Code or Text SLEEVES to 33777:</a:t>
            </a:r>
          </a:p>
          <a:p>
            <a:pPr marL="883617" lvl="1" indent="-339954">
              <a:defRPr/>
            </a:pPr>
            <a:r>
              <a:rPr lang="en-US" altLang="en-US" sz="2400" b="0" dirty="0"/>
              <a:t>Sign up for e-newsletter</a:t>
            </a:r>
          </a:p>
          <a:p>
            <a:pPr marL="543661" lvl="1" indent="0">
              <a:buNone/>
              <a:defRPr/>
            </a:pPr>
            <a:endParaRPr lang="en-US" altLang="en-US" sz="500" b="0" dirty="0"/>
          </a:p>
          <a:p>
            <a:pPr marL="883617" lvl="1" indent="-339954">
              <a:defRPr/>
            </a:pPr>
            <a:r>
              <a:rPr lang="en-US" altLang="en-US" sz="2400" b="0" dirty="0"/>
              <a:t>Download tips and tools to help facilitate conversations </a:t>
            </a:r>
          </a:p>
          <a:p>
            <a:pPr marL="543661" lvl="1" indent="0">
              <a:buNone/>
              <a:defRPr/>
            </a:pPr>
            <a:endParaRPr lang="en-US" altLang="en-US" sz="500" b="0" dirty="0"/>
          </a:p>
          <a:p>
            <a:pPr marL="883617" lvl="1" indent="-339954">
              <a:defRPr/>
            </a:pPr>
            <a:r>
              <a:rPr lang="en-US" altLang="en-US" sz="2400" b="0" dirty="0"/>
              <a:t>Learn how to recognize and respond to children in or at risk of crisis </a:t>
            </a:r>
          </a:p>
          <a:p>
            <a:pPr marL="543661" lvl="1" indent="0">
              <a:buNone/>
              <a:defRPr/>
            </a:pPr>
            <a:endParaRPr lang="en-US" altLang="en-US" sz="500" b="0" dirty="0"/>
          </a:p>
          <a:p>
            <a:pPr marL="883617" lvl="1" indent="-339954">
              <a:defRPr/>
            </a:pPr>
            <a:r>
              <a:rPr lang="en-US" altLang="en-US" sz="2400" b="0" dirty="0"/>
              <a:t>Access mental health support services 24/7 </a:t>
            </a:r>
            <a:r>
              <a:rPr lang="en-US" altLang="en-US" sz="1800" b="0" dirty="0"/>
              <a:t>(Kids &amp; Teen Helpline) [call </a:t>
            </a:r>
            <a:r>
              <a:rPr lang="en-US" altLang="en-US" sz="1800" dirty="0"/>
              <a:t>904.202.7900 </a:t>
            </a:r>
            <a:r>
              <a:rPr lang="en-US" altLang="en-US" sz="1800" b="0" dirty="0"/>
              <a:t>or</a:t>
            </a:r>
            <a:r>
              <a:rPr lang="en-US" altLang="en-US" sz="1800" dirty="0"/>
              <a:t> </a:t>
            </a:r>
            <a:r>
              <a:rPr lang="en-US" altLang="en-US" sz="1800" b="0" dirty="0"/>
              <a:t>text</a:t>
            </a:r>
            <a:r>
              <a:rPr lang="en-US" altLang="en-US" sz="1800" dirty="0"/>
              <a:t> LIFE </a:t>
            </a:r>
            <a:r>
              <a:rPr lang="en-US" altLang="en-US" sz="1800" b="0" dirty="0"/>
              <a:t>to</a:t>
            </a:r>
            <a:r>
              <a:rPr lang="en-US" altLang="en-US" sz="1800" dirty="0"/>
              <a:t> 741741</a:t>
            </a:r>
            <a:r>
              <a:rPr lang="en-US" altLang="en-US" sz="1800" b="0" dirty="0"/>
              <a:t>]</a:t>
            </a:r>
          </a:p>
        </p:txBody>
      </p:sp>
      <p:pic>
        <p:nvPicPr>
          <p:cNvPr id="9933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9710" y="2485762"/>
            <a:ext cx="3892021" cy="373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98000" y="1887801"/>
            <a:ext cx="2794000" cy="448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A1F4F82-1AF4-4FCD-E33D-9C15537C1CEF}"/>
              </a:ext>
            </a:extLst>
          </p:cNvPr>
          <p:cNvSpPr txBox="1"/>
          <p:nvPr/>
        </p:nvSpPr>
        <p:spPr>
          <a:xfrm>
            <a:off x="10894142" y="0"/>
            <a:ext cx="1297858" cy="369332"/>
          </a:xfrm>
          <a:prstGeom prst="rect">
            <a:avLst/>
          </a:prstGeom>
          <a:noFill/>
        </p:spPr>
        <p:txBody>
          <a:bodyPr wrap="square">
            <a:spAutoFit/>
          </a:bodyPr>
          <a:lstStyle/>
          <a:p>
            <a:r>
              <a:rPr lang="en-US" dirty="0">
                <a:solidFill>
                  <a:schemeClr val="bg1"/>
                </a:solidFill>
              </a:rPr>
              <a:t>Francesca</a:t>
            </a:r>
          </a:p>
        </p:txBody>
      </p:sp>
    </p:spTree>
    <p:extLst>
      <p:ext uri="{BB962C8B-B14F-4D97-AF65-F5344CB8AC3E}">
        <p14:creationId xmlns:p14="http://schemas.microsoft.com/office/powerpoint/2010/main" val="1218283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DF5AA436-4BBA-014E-8AD3-B998BC999CD5}"/>
              </a:ext>
            </a:extLst>
          </p:cNvPr>
          <p:cNvSpPr>
            <a:spLocks noGrp="1" noChangeArrowheads="1"/>
          </p:cNvSpPr>
          <p:nvPr>
            <p:ph type="title"/>
          </p:nvPr>
        </p:nvSpPr>
        <p:spPr/>
        <p:txBody>
          <a:bodyPr/>
          <a:lstStyle/>
          <a:p>
            <a:r>
              <a:rPr lang="en-US" altLang="en-US"/>
              <a:t>Contact Us</a:t>
            </a:r>
          </a:p>
        </p:txBody>
      </p:sp>
      <p:sp>
        <p:nvSpPr>
          <p:cNvPr id="21507" name="Content Placeholder 2">
            <a:extLst>
              <a:ext uri="{FF2B5EF4-FFF2-40B4-BE49-F238E27FC236}">
                <a16:creationId xmlns:a16="http://schemas.microsoft.com/office/drawing/2014/main" id="{01601318-7B51-27BA-2F62-1BCFADB149A9}"/>
              </a:ext>
            </a:extLst>
          </p:cNvPr>
          <p:cNvSpPr>
            <a:spLocks noGrp="1" noChangeArrowheads="1"/>
          </p:cNvSpPr>
          <p:nvPr>
            <p:ph idx="1"/>
          </p:nvPr>
        </p:nvSpPr>
        <p:spPr>
          <a:xfrm>
            <a:off x="694888" y="1694110"/>
            <a:ext cx="11112500" cy="4254500"/>
          </a:xfrm>
        </p:spPr>
        <p:txBody>
          <a:bodyPr/>
          <a:lstStyle/>
          <a:p>
            <a:pPr marL="0" indent="0">
              <a:buNone/>
              <a:defRPr/>
            </a:pPr>
            <a:r>
              <a:rPr lang="en-US" sz="3300" dirty="0"/>
              <a:t>Have questions or need information about On Our Sleeves at Wolfson Children’s?</a:t>
            </a:r>
          </a:p>
          <a:p>
            <a:pPr marL="0" indent="0">
              <a:buNone/>
              <a:defRPr/>
            </a:pPr>
            <a:endParaRPr lang="en-US" sz="1800" dirty="0"/>
          </a:p>
          <a:p>
            <a:pPr>
              <a:defRPr/>
            </a:pPr>
            <a:r>
              <a:rPr lang="en-US" sz="2400" b="0" dirty="0"/>
              <a:t>Email Sarah Clark </a:t>
            </a:r>
            <a:r>
              <a:rPr lang="en-US" sz="2400" b="0" dirty="0">
                <a:hlinkClick r:id="rId3"/>
              </a:rPr>
              <a:t>Sarah.Clark@bmcjax.com</a:t>
            </a:r>
            <a:r>
              <a:rPr lang="en-US" sz="2400" b="0" dirty="0"/>
              <a:t> </a:t>
            </a:r>
            <a:r>
              <a:rPr lang="en-US" sz="2000" b="0" dirty="0"/>
              <a:t>(</a:t>
            </a:r>
            <a:r>
              <a:rPr lang="en-US" sz="2000" b="0" i="1" dirty="0"/>
              <a:t>On Our Sleeves Project Manager</a:t>
            </a:r>
            <a:r>
              <a:rPr lang="en-US" sz="2000" b="0" dirty="0"/>
              <a:t>) </a:t>
            </a:r>
            <a:r>
              <a:rPr lang="en-US" sz="2400" b="0" dirty="0"/>
              <a:t>for general inquiries, materials, and events.</a:t>
            </a:r>
          </a:p>
          <a:p>
            <a:pPr>
              <a:defRPr/>
            </a:pPr>
            <a:endParaRPr lang="en-US" altLang="en-US" sz="200" i="1" dirty="0"/>
          </a:p>
          <a:p>
            <a:pPr>
              <a:defRPr/>
            </a:pPr>
            <a:r>
              <a:rPr lang="en-US" altLang="en-US" sz="2400" b="0" dirty="0"/>
              <a:t>Email Dr. Varallo Sims</a:t>
            </a:r>
            <a:r>
              <a:rPr lang="en-US" altLang="en-US" sz="2800" b="0" dirty="0"/>
              <a:t> </a:t>
            </a:r>
            <a:r>
              <a:rPr lang="en-US" altLang="en-US" sz="1800" b="0" dirty="0"/>
              <a:t>(</a:t>
            </a:r>
            <a:r>
              <a:rPr lang="en-US" altLang="en-US" sz="1800" b="0" i="1" dirty="0"/>
              <a:t>Director of Education and Training, Behavioral Health Administration</a:t>
            </a:r>
            <a:r>
              <a:rPr lang="en-US" altLang="en-US" sz="1800" b="0" dirty="0"/>
              <a:t>)</a:t>
            </a:r>
            <a:r>
              <a:rPr lang="en-US" altLang="en-US" sz="2800" b="0" dirty="0"/>
              <a:t> </a:t>
            </a:r>
            <a:r>
              <a:rPr lang="en-US" altLang="en-US" sz="2400" b="0" dirty="0">
                <a:hlinkClick r:id="rId4"/>
              </a:rPr>
              <a:t>fvara001@bmcjax.com</a:t>
            </a:r>
            <a:r>
              <a:rPr lang="en-US" altLang="en-US" sz="2000" b="0" dirty="0"/>
              <a:t> for information on OOS educational tools and PDF resources.</a:t>
            </a:r>
          </a:p>
          <a:p>
            <a:pPr>
              <a:defRPr/>
            </a:pPr>
            <a:endParaRPr lang="en-US" altLang="en-US" sz="200" b="0" dirty="0"/>
          </a:p>
          <a:p>
            <a:pPr>
              <a:defRPr/>
            </a:pPr>
            <a:r>
              <a:rPr lang="en-US" altLang="en-US" sz="2400" b="0" dirty="0"/>
              <a:t>Visit the website: </a:t>
            </a:r>
            <a:r>
              <a:rPr lang="en-US" altLang="en-US" sz="2400" b="0" dirty="0">
                <a:hlinkClick r:id="rId5"/>
              </a:rPr>
              <a:t>https://www.wolfsonchildrens.com/about/on-our-sleeves-mental-health</a:t>
            </a:r>
            <a:endParaRPr lang="en-US" altLang="en-US" sz="2400" b="0" dirty="0"/>
          </a:p>
          <a:p>
            <a:pPr>
              <a:defRPr/>
            </a:pPr>
            <a:r>
              <a:rPr lang="en-US" sz="2400" b="0" dirty="0"/>
              <a:t>Email </a:t>
            </a:r>
            <a:r>
              <a:rPr lang="en-US" sz="2400" b="0" dirty="0">
                <a:hlinkClick r:id="rId6"/>
              </a:rPr>
              <a:t>OnOurSleeves@bmcjax.com</a:t>
            </a:r>
            <a:endParaRPr lang="en-US" sz="2400" b="0" dirty="0"/>
          </a:p>
          <a:p>
            <a:pPr marL="0" indent="0">
              <a:buNone/>
              <a:defRPr/>
            </a:pPr>
            <a:endParaRPr lang="en-US" altLang="en-US" sz="3000" b="0" dirty="0"/>
          </a:p>
          <a:p>
            <a:pPr>
              <a:defRPr/>
            </a:pPr>
            <a:endParaRPr lang="en-US" altLang="en-US" sz="3000" b="0" dirty="0"/>
          </a:p>
        </p:txBody>
      </p:sp>
      <p:sp>
        <p:nvSpPr>
          <p:cNvPr id="3" name="TextBox 2">
            <a:extLst>
              <a:ext uri="{FF2B5EF4-FFF2-40B4-BE49-F238E27FC236}">
                <a16:creationId xmlns:a16="http://schemas.microsoft.com/office/drawing/2014/main" id="{B938B683-0B86-1B69-4DB0-3343B9E56B16}"/>
              </a:ext>
            </a:extLst>
          </p:cNvPr>
          <p:cNvSpPr txBox="1"/>
          <p:nvPr/>
        </p:nvSpPr>
        <p:spPr>
          <a:xfrm>
            <a:off x="10903975" y="0"/>
            <a:ext cx="1288025" cy="369332"/>
          </a:xfrm>
          <a:prstGeom prst="rect">
            <a:avLst/>
          </a:prstGeom>
          <a:noFill/>
        </p:spPr>
        <p:txBody>
          <a:bodyPr wrap="square">
            <a:spAutoFit/>
          </a:bodyPr>
          <a:lstStyle/>
          <a:p>
            <a:r>
              <a:rPr lang="en-US" dirty="0">
                <a:solidFill>
                  <a:schemeClr val="bg1"/>
                </a:solidFill>
              </a:rPr>
              <a:t>Francesca</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0"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9" name="Rectangle 28">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1" name="Group 30">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2" name="Straight Connector 31">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2" name="Rectangle 41">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12" name="Picture 11" descr="Icon">
            <a:extLst>
              <a:ext uri="{FF2B5EF4-FFF2-40B4-BE49-F238E27FC236}">
                <a16:creationId xmlns:a16="http://schemas.microsoft.com/office/drawing/2014/main" id="{2064CE0A-1C0D-1ED6-EF38-86208008A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4033" y="595095"/>
            <a:ext cx="5592973" cy="3308311"/>
          </a:xfrm>
          <a:prstGeom prst="rect">
            <a:avLst/>
          </a:prstGeom>
        </p:spPr>
      </p:pic>
      <p:sp>
        <p:nvSpPr>
          <p:cNvPr id="13" name="TextBox 12">
            <a:extLst>
              <a:ext uri="{FF2B5EF4-FFF2-40B4-BE49-F238E27FC236}">
                <a16:creationId xmlns:a16="http://schemas.microsoft.com/office/drawing/2014/main" id="{083F3301-3AF4-6561-961E-68D8A5441A01}"/>
              </a:ext>
            </a:extLst>
          </p:cNvPr>
          <p:cNvSpPr txBox="1"/>
          <p:nvPr/>
        </p:nvSpPr>
        <p:spPr>
          <a:xfrm>
            <a:off x="681163" y="3675406"/>
            <a:ext cx="11190167" cy="276998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3"/>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black"/>
              </a:solidFill>
              <a:effectLst/>
              <a:uLnTx/>
              <a:uFillTx/>
              <a:latin typeface="Trebuchet MS" panose="020B0603020202020204"/>
              <a:ea typeface="+mn-ea"/>
              <a:cs typeface="+mn-cs"/>
              <a:hlinkClick r:id="rId3"/>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3"/>
              </a:rPr>
              <a:t>www.youthcrisiscenter.org</a:t>
            </a:r>
            <a:endPar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(904) 725-6662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24/7/365 referral hotline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6EC1E4"/>
              </a:solidFill>
              <a:effectLst/>
              <a:uLnTx/>
              <a:uFillTx/>
              <a:latin typeface="Roboto" panose="02000000000000000000" pitchFamily="2"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EC1E4"/>
                </a:solidFill>
                <a:effectLst/>
                <a:uLnTx/>
                <a:uFillTx/>
                <a:latin typeface="Roboto" panose="02000000000000000000" pitchFamily="2" charset="0"/>
                <a:ea typeface="+mn-ea"/>
                <a:cs typeface="+mn-cs"/>
              </a:rPr>
              <a:t>Mission</a:t>
            </a:r>
          </a:p>
          <a:p>
            <a:pPr marL="457200" marR="0" lvl="1"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A7A7A"/>
                </a:solidFill>
                <a:effectLst/>
                <a:uLnTx/>
                <a:uFillTx/>
                <a:latin typeface="Roboto" panose="02000000000000000000" pitchFamily="2" charset="0"/>
                <a:ea typeface="+mn-ea"/>
                <a:cs typeface="+mn-cs"/>
              </a:rPr>
              <a:t>To build a healthier community by empowering young people and families to rise above adversity. </a:t>
            </a:r>
          </a:p>
        </p:txBody>
      </p:sp>
      <p:sp>
        <p:nvSpPr>
          <p:cNvPr id="3" name="TextBox 2">
            <a:extLst>
              <a:ext uri="{FF2B5EF4-FFF2-40B4-BE49-F238E27FC236}">
                <a16:creationId xmlns:a16="http://schemas.microsoft.com/office/drawing/2014/main" id="{9F067721-78FF-D9A8-D846-D6D10B585F0E}"/>
              </a:ext>
            </a:extLst>
          </p:cNvPr>
          <p:cNvSpPr txBox="1"/>
          <p:nvPr/>
        </p:nvSpPr>
        <p:spPr>
          <a:xfrm>
            <a:off x="11390852" y="0"/>
            <a:ext cx="801148" cy="369332"/>
          </a:xfrm>
          <a:prstGeom prst="rect">
            <a:avLst/>
          </a:prstGeom>
          <a:noFill/>
        </p:spPr>
        <p:txBody>
          <a:bodyPr wrap="square">
            <a:spAutoFit/>
          </a:bodyPr>
          <a:lstStyle/>
          <a:p>
            <a:r>
              <a:rPr lang="en-US" dirty="0"/>
              <a:t>Logan</a:t>
            </a:r>
          </a:p>
        </p:txBody>
      </p:sp>
    </p:spTree>
    <p:extLst>
      <p:ext uri="{BB962C8B-B14F-4D97-AF65-F5344CB8AC3E}">
        <p14:creationId xmlns:p14="http://schemas.microsoft.com/office/powerpoint/2010/main" val="9794045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4A98E-3BE1-3C44-A76A-C24C1C773756}"/>
              </a:ext>
            </a:extLst>
          </p:cNvPr>
          <p:cNvSpPr>
            <a:spLocks noGrp="1"/>
          </p:cNvSpPr>
          <p:nvPr>
            <p:ph type="title"/>
          </p:nvPr>
        </p:nvSpPr>
        <p:spPr>
          <a:xfrm>
            <a:off x="638005" y="348175"/>
            <a:ext cx="8596668" cy="1320800"/>
          </a:xfrm>
        </p:spPr>
        <p:txBody>
          <a:bodyPr>
            <a:normAutofit/>
          </a:bodyPr>
          <a:lstStyle/>
          <a:p>
            <a:r>
              <a:rPr lang="en-US" sz="5400" dirty="0"/>
              <a:t>Residential Crisis Care</a:t>
            </a:r>
          </a:p>
        </p:txBody>
      </p:sp>
      <p:sp>
        <p:nvSpPr>
          <p:cNvPr id="3" name="Content Placeholder 2">
            <a:extLst>
              <a:ext uri="{FF2B5EF4-FFF2-40B4-BE49-F238E27FC236}">
                <a16:creationId xmlns:a16="http://schemas.microsoft.com/office/drawing/2014/main" id="{838094F7-0A2A-F49B-A076-1CCDF0A2C7F6}"/>
              </a:ext>
            </a:extLst>
          </p:cNvPr>
          <p:cNvSpPr>
            <a:spLocks noGrp="1"/>
          </p:cNvSpPr>
          <p:nvPr>
            <p:ph idx="1"/>
          </p:nvPr>
        </p:nvSpPr>
        <p:spPr>
          <a:xfrm>
            <a:off x="244714" y="1278092"/>
            <a:ext cx="10580601" cy="5587231"/>
          </a:xfrm>
        </p:spPr>
        <p:txBody>
          <a:bodyPr>
            <a:normAutofit fontScale="25000" lnSpcReduction="20000"/>
          </a:bodyPr>
          <a:lstStyle/>
          <a:p>
            <a:pPr algn="l"/>
            <a:r>
              <a:rPr lang="en-US" sz="7200" b="1" i="0" dirty="0">
                <a:solidFill>
                  <a:srgbClr val="00B0F0"/>
                </a:solidFill>
                <a:effectLst/>
                <a:latin typeface="Roboto" panose="02000000000000000000" pitchFamily="2" charset="0"/>
              </a:rPr>
              <a:t>YCC’s Residential Crisis Care program provides short-term residential services and counseling to children and teens ages 10-17.</a:t>
            </a:r>
          </a:p>
          <a:p>
            <a:pPr lvl="1"/>
            <a:r>
              <a:rPr lang="en-US" sz="7000" dirty="0">
                <a:solidFill>
                  <a:srgbClr val="7A7A7A"/>
                </a:solidFill>
                <a:latin typeface="Roboto" panose="02000000000000000000" pitchFamily="2" charset="0"/>
              </a:rPr>
              <a:t>Th</a:t>
            </a:r>
            <a:r>
              <a:rPr lang="en-US" sz="7000" b="0" i="0" dirty="0">
                <a:solidFill>
                  <a:srgbClr val="7A7A7A"/>
                </a:solidFill>
                <a:effectLst/>
                <a:latin typeface="Roboto" panose="02000000000000000000" pitchFamily="2" charset="0"/>
              </a:rPr>
              <a:t>ese youth have either run away or are at-risk of running away, been locked out of their homes, are habitually truant from school, or have exhibited ungovernable behavior. Our program is here to provide a safety net to young people and their families when they need it most.</a:t>
            </a:r>
          </a:p>
          <a:p>
            <a:pPr lvl="1"/>
            <a:r>
              <a:rPr lang="en-US" sz="7000" b="0" i="0" dirty="0">
                <a:solidFill>
                  <a:srgbClr val="7A7A7A"/>
                </a:solidFill>
                <a:effectLst/>
                <a:latin typeface="Roboto" panose="02000000000000000000" pitchFamily="2" charset="0"/>
              </a:rPr>
              <a:t>Our residential therapists work with youth and their families to address the immediate crisis and help provide long-term solutions to handle future concerns once the child or teen returns home. Our goal is to re-unite families by providing assistance and support with a clear plan for continued stabilization.</a:t>
            </a:r>
            <a:endParaRPr lang="en-US" sz="7000" dirty="0">
              <a:solidFill>
                <a:srgbClr val="7A7A7A"/>
              </a:solidFill>
              <a:latin typeface="Roboto" panose="02000000000000000000" pitchFamily="2" charset="0"/>
            </a:endParaRPr>
          </a:p>
          <a:p>
            <a:pPr lvl="1"/>
            <a:r>
              <a:rPr lang="en-US" sz="7200" b="1" i="0" dirty="0">
                <a:solidFill>
                  <a:srgbClr val="7A7A7A"/>
                </a:solidFill>
                <a:effectLst/>
                <a:latin typeface="Roboto" panose="02000000000000000000" pitchFamily="2" charset="0"/>
              </a:rPr>
              <a:t>During their stay at YCC, youth receive:</a:t>
            </a:r>
            <a:endParaRPr lang="en-US" sz="7200" b="0" i="0" dirty="0">
              <a:solidFill>
                <a:srgbClr val="7A7A7A"/>
              </a:solidFill>
              <a:effectLst/>
              <a:latin typeface="Roboto" panose="02000000000000000000" pitchFamily="2" charset="0"/>
            </a:endParaRP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Food, clothing and a safe, comfortable place to sleep</a:t>
            </a: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A positive, productive and healthy living environment</a:t>
            </a: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Individual, group and family counseling</a:t>
            </a: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On-campus school provided by Duval County Public Schools</a:t>
            </a: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Youth development programs</a:t>
            </a: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Supervised recreation</a:t>
            </a:r>
          </a:p>
          <a:p>
            <a:pPr lvl="2">
              <a:lnSpc>
                <a:spcPct val="120000"/>
              </a:lnSpc>
              <a:buFont typeface="Arial" panose="020B0604020202020204" pitchFamily="34" charset="0"/>
              <a:buChar char="•"/>
            </a:pPr>
            <a:r>
              <a:rPr lang="en-US" sz="6200" b="0" i="0" dirty="0">
                <a:solidFill>
                  <a:srgbClr val="7A7A7A"/>
                </a:solidFill>
                <a:effectLst/>
                <a:latin typeface="Roboto" panose="02000000000000000000" pitchFamily="2" charset="0"/>
              </a:rPr>
              <a:t>Life management and social skills counseling</a:t>
            </a:r>
          </a:p>
          <a:p>
            <a:endParaRPr lang="en-US" dirty="0"/>
          </a:p>
        </p:txBody>
      </p:sp>
      <p:sp>
        <p:nvSpPr>
          <p:cNvPr id="5" name="TextBox 4">
            <a:extLst>
              <a:ext uri="{FF2B5EF4-FFF2-40B4-BE49-F238E27FC236}">
                <a16:creationId xmlns:a16="http://schemas.microsoft.com/office/drawing/2014/main" id="{787D2551-FE20-8CFC-5AE8-D20F08C77B8F}"/>
              </a:ext>
            </a:extLst>
          </p:cNvPr>
          <p:cNvSpPr txBox="1"/>
          <p:nvPr/>
        </p:nvSpPr>
        <p:spPr>
          <a:xfrm>
            <a:off x="11399241" y="0"/>
            <a:ext cx="792759" cy="369332"/>
          </a:xfrm>
          <a:prstGeom prst="rect">
            <a:avLst/>
          </a:prstGeom>
          <a:noFill/>
        </p:spPr>
        <p:txBody>
          <a:bodyPr wrap="square">
            <a:spAutoFit/>
          </a:bodyPr>
          <a:lstStyle/>
          <a:p>
            <a:r>
              <a:rPr lang="en-US" dirty="0"/>
              <a:t>Logan</a:t>
            </a:r>
          </a:p>
        </p:txBody>
      </p:sp>
    </p:spTree>
    <p:extLst>
      <p:ext uri="{BB962C8B-B14F-4D97-AF65-F5344CB8AC3E}">
        <p14:creationId xmlns:p14="http://schemas.microsoft.com/office/powerpoint/2010/main" val="5307324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9060-76CC-8E00-458E-EAB4C787B12A}"/>
              </a:ext>
            </a:extLst>
          </p:cNvPr>
          <p:cNvSpPr>
            <a:spLocks noGrp="1"/>
          </p:cNvSpPr>
          <p:nvPr>
            <p:ph type="title"/>
          </p:nvPr>
        </p:nvSpPr>
        <p:spPr>
          <a:xfrm>
            <a:off x="677334" y="491613"/>
            <a:ext cx="8596668" cy="1320800"/>
          </a:xfrm>
        </p:spPr>
        <p:txBody>
          <a:bodyPr>
            <a:normAutofit/>
          </a:bodyPr>
          <a:lstStyle/>
          <a:p>
            <a:r>
              <a:rPr lang="en-US" sz="5400" dirty="0"/>
              <a:t>Family Link</a:t>
            </a:r>
          </a:p>
        </p:txBody>
      </p:sp>
      <p:sp>
        <p:nvSpPr>
          <p:cNvPr id="3" name="Content Placeholder 2">
            <a:extLst>
              <a:ext uri="{FF2B5EF4-FFF2-40B4-BE49-F238E27FC236}">
                <a16:creationId xmlns:a16="http://schemas.microsoft.com/office/drawing/2014/main" id="{C4802E97-3B0F-39AE-1976-3F2798F2516F}"/>
              </a:ext>
            </a:extLst>
          </p:cNvPr>
          <p:cNvSpPr>
            <a:spLocks noGrp="1"/>
          </p:cNvSpPr>
          <p:nvPr>
            <p:ph idx="1"/>
          </p:nvPr>
        </p:nvSpPr>
        <p:spPr>
          <a:xfrm>
            <a:off x="677333" y="1907457"/>
            <a:ext cx="9036938" cy="4857137"/>
          </a:xfrm>
        </p:spPr>
        <p:txBody>
          <a:bodyPr>
            <a:normAutofit fontScale="40000" lnSpcReduction="20000"/>
          </a:bodyPr>
          <a:lstStyle/>
          <a:p>
            <a:pPr algn="l"/>
            <a:r>
              <a:rPr lang="en-US" sz="4500" b="1" i="0" dirty="0">
                <a:solidFill>
                  <a:srgbClr val="00B0F0"/>
                </a:solidFill>
                <a:effectLst/>
                <a:latin typeface="Roboto" panose="02000000000000000000" pitchFamily="2" charset="0"/>
              </a:rPr>
              <a:t>The Family Link program provides professional and compassionate short-term outpatient counseling services to families with children ages 6 – 17</a:t>
            </a:r>
          </a:p>
          <a:p>
            <a:pPr lvl="1"/>
            <a:r>
              <a:rPr lang="en-US" sz="4500" b="0" i="0" dirty="0">
                <a:solidFill>
                  <a:srgbClr val="000000"/>
                </a:solidFill>
                <a:effectLst/>
                <a:latin typeface="Roboto" panose="02000000000000000000" pitchFamily="2" charset="0"/>
              </a:rPr>
              <a:t>Youth are experiencing any concern that disrupts the health and stability of the family. </a:t>
            </a:r>
            <a:endParaRPr lang="en-US" sz="4500" dirty="0">
              <a:solidFill>
                <a:srgbClr val="000000"/>
              </a:solidFill>
              <a:latin typeface="Roboto" panose="02000000000000000000" pitchFamily="2" charset="0"/>
            </a:endParaRPr>
          </a:p>
          <a:p>
            <a:pPr lvl="1"/>
            <a:r>
              <a:rPr lang="en-US" sz="4500" b="0" i="0" dirty="0">
                <a:solidFill>
                  <a:srgbClr val="000000"/>
                </a:solidFill>
                <a:effectLst/>
                <a:latin typeface="Roboto" panose="02000000000000000000" pitchFamily="2" charset="0"/>
              </a:rPr>
              <a:t>Services are at no charge to the family. </a:t>
            </a:r>
          </a:p>
          <a:p>
            <a:pPr lvl="1"/>
            <a:r>
              <a:rPr lang="en-US" sz="4500" b="0" i="0" dirty="0">
                <a:solidFill>
                  <a:srgbClr val="000000"/>
                </a:solidFill>
                <a:effectLst/>
                <a:latin typeface="Roboto" panose="02000000000000000000" pitchFamily="2" charset="0"/>
              </a:rPr>
              <a:t>Family Link services are provided in Baker, Clay, Duval, St Johns, and Nassau counties. </a:t>
            </a:r>
            <a:endParaRPr lang="en-US" sz="4500" b="0" i="0" dirty="0">
              <a:solidFill>
                <a:srgbClr val="7A7A7A"/>
              </a:solidFill>
              <a:effectLst/>
              <a:latin typeface="Roboto" panose="02000000000000000000" pitchFamily="2" charset="0"/>
            </a:endParaRPr>
          </a:p>
          <a:p>
            <a:pPr lvl="1"/>
            <a:r>
              <a:rPr lang="en-US" sz="4500" b="0" i="0" dirty="0">
                <a:solidFill>
                  <a:srgbClr val="000000"/>
                </a:solidFill>
                <a:effectLst/>
                <a:latin typeface="Roboto" panose="02000000000000000000" pitchFamily="2" charset="0"/>
              </a:rPr>
              <a:t>Family Link therapists have master’s degrees and extensive experience in a wide range of family and youth concerns including running away, poor academic performance, truancy, homelessness, depression, anxiety, Attention Deficit Hyperactivity Disorder (ADHD), and chronic behavior problems. </a:t>
            </a:r>
          </a:p>
          <a:p>
            <a:pPr lvl="1"/>
            <a:r>
              <a:rPr lang="en-US" sz="4500" b="0" i="0" dirty="0">
                <a:solidFill>
                  <a:srgbClr val="000000"/>
                </a:solidFill>
                <a:effectLst/>
                <a:latin typeface="Roboto" panose="02000000000000000000" pitchFamily="2" charset="0"/>
              </a:rPr>
              <a:t>Our therapists provide counseling services in the child’s school, in the community, or on our campus. </a:t>
            </a:r>
          </a:p>
          <a:p>
            <a:pPr lvl="1"/>
            <a:r>
              <a:rPr lang="en-US" sz="4500" b="0" i="0" dirty="0">
                <a:solidFill>
                  <a:srgbClr val="000000"/>
                </a:solidFill>
                <a:effectLst/>
                <a:latin typeface="Roboto" panose="02000000000000000000" pitchFamily="2" charset="0"/>
              </a:rPr>
              <a:t>Family Link provide short term therapy services for 3-6 months.  In addition to individual therapy sessions with the youth, Family Link therapist also provide family sessions once a month and group therapy sessions in the schools as well as in the community.</a:t>
            </a:r>
            <a:endParaRPr lang="en-US" sz="4500" b="0" i="0" dirty="0">
              <a:solidFill>
                <a:srgbClr val="7A7A7A"/>
              </a:solidFill>
              <a:effectLst/>
              <a:latin typeface="Roboto" panose="02000000000000000000" pitchFamily="2" charset="0"/>
            </a:endParaRPr>
          </a:p>
          <a:p>
            <a:endParaRPr lang="en-US" dirty="0"/>
          </a:p>
        </p:txBody>
      </p:sp>
      <p:sp>
        <p:nvSpPr>
          <p:cNvPr id="5" name="TextBox 4">
            <a:extLst>
              <a:ext uri="{FF2B5EF4-FFF2-40B4-BE49-F238E27FC236}">
                <a16:creationId xmlns:a16="http://schemas.microsoft.com/office/drawing/2014/main" id="{A2193A1A-EA7F-AE86-0967-4819EE3E5FB6}"/>
              </a:ext>
            </a:extLst>
          </p:cNvPr>
          <p:cNvSpPr txBox="1"/>
          <p:nvPr/>
        </p:nvSpPr>
        <p:spPr>
          <a:xfrm>
            <a:off x="11407630" y="0"/>
            <a:ext cx="784370" cy="369332"/>
          </a:xfrm>
          <a:prstGeom prst="rect">
            <a:avLst/>
          </a:prstGeom>
          <a:noFill/>
        </p:spPr>
        <p:txBody>
          <a:bodyPr wrap="square">
            <a:spAutoFit/>
          </a:bodyPr>
          <a:lstStyle/>
          <a:p>
            <a:r>
              <a:rPr lang="en-US" dirty="0"/>
              <a:t>Logan</a:t>
            </a:r>
          </a:p>
        </p:txBody>
      </p:sp>
    </p:spTree>
    <p:extLst>
      <p:ext uri="{BB962C8B-B14F-4D97-AF65-F5344CB8AC3E}">
        <p14:creationId xmlns:p14="http://schemas.microsoft.com/office/powerpoint/2010/main" val="1232220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F7813-C887-4FDD-FC6E-A065D9A01247}"/>
              </a:ext>
            </a:extLst>
          </p:cNvPr>
          <p:cNvSpPr>
            <a:spLocks noGrp="1"/>
          </p:cNvSpPr>
          <p:nvPr>
            <p:ph type="title"/>
          </p:nvPr>
        </p:nvSpPr>
        <p:spPr/>
        <p:txBody>
          <a:bodyPr>
            <a:normAutofit/>
          </a:bodyPr>
          <a:lstStyle/>
          <a:p>
            <a:r>
              <a:rPr lang="en-US" sz="4400" dirty="0"/>
              <a:t>Stop Now and Plan (SNAP)</a:t>
            </a:r>
          </a:p>
        </p:txBody>
      </p:sp>
      <p:sp>
        <p:nvSpPr>
          <p:cNvPr id="3" name="Content Placeholder 2">
            <a:extLst>
              <a:ext uri="{FF2B5EF4-FFF2-40B4-BE49-F238E27FC236}">
                <a16:creationId xmlns:a16="http://schemas.microsoft.com/office/drawing/2014/main" id="{71DEC25A-3C36-6255-D49C-72F34EA50238}"/>
              </a:ext>
            </a:extLst>
          </p:cNvPr>
          <p:cNvSpPr>
            <a:spLocks noGrp="1"/>
          </p:cNvSpPr>
          <p:nvPr>
            <p:ph idx="1"/>
          </p:nvPr>
        </p:nvSpPr>
        <p:spPr>
          <a:xfrm>
            <a:off x="451191" y="1488613"/>
            <a:ext cx="8899285" cy="5115389"/>
          </a:xfrm>
        </p:spPr>
        <p:txBody>
          <a:bodyPr>
            <a:normAutofit lnSpcReduction="10000"/>
          </a:bodyPr>
          <a:lstStyle/>
          <a:p>
            <a:r>
              <a:rPr lang="en-US" dirty="0"/>
              <a:t>SNAP (Stop Now and Plan) is an Evidence-Based, Skills-Based Program that helps children ages 6-11, and their parents learn how to effectively manage their emotions and “keep problems small”. This gender-specific program is 13 weeks long, during the evening, with meals and sibling care provided at no cost. This program is designed for children who are engaging in aggressive, anti-social behavior and/or have come into problematic contact with authority figures at school or in the community. </a:t>
            </a:r>
          </a:p>
          <a:p>
            <a:endParaRPr lang="en-US" dirty="0"/>
          </a:p>
          <a:p>
            <a:endParaRPr lang="en-US" dirty="0"/>
          </a:p>
          <a:p>
            <a:pPr marL="0" indent="0">
              <a:buNone/>
            </a:pPr>
            <a:endParaRPr lang="en-US" dirty="0"/>
          </a:p>
          <a:p>
            <a:r>
              <a:rPr lang="en-US" dirty="0"/>
              <a:t>SNAP for Schools (SNAP-S) is based on SNAP, CDI’s award-winning early intervention model. This well-developed program is delivered to students ages 6-11, focusing on developing SNAP skills to promote a positive change in behavior. The 13-week in-class program covers topics such as managing anger, handling group/peer pressure and dealing with bullying. The program also offers classroom interventions for all students who will benefit from the universal skills learned in the SNAP classroom sessions.</a:t>
            </a:r>
          </a:p>
        </p:txBody>
      </p:sp>
      <p:sp>
        <p:nvSpPr>
          <p:cNvPr id="4" name="Title 1">
            <a:extLst>
              <a:ext uri="{FF2B5EF4-FFF2-40B4-BE49-F238E27FC236}">
                <a16:creationId xmlns:a16="http://schemas.microsoft.com/office/drawing/2014/main" id="{990E242C-D69F-33E2-BF05-CB41C7155BB0}"/>
              </a:ext>
            </a:extLst>
          </p:cNvPr>
          <p:cNvSpPr txBox="1">
            <a:spLocks/>
          </p:cNvSpPr>
          <p:nvPr/>
        </p:nvSpPr>
        <p:spPr>
          <a:xfrm>
            <a:off x="677334" y="3606801"/>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90C226"/>
                </a:solidFill>
                <a:effectLst/>
                <a:uLnTx/>
                <a:uFillTx/>
                <a:latin typeface="Trebuchet MS" panose="020B0603020202020204"/>
                <a:ea typeface="+mj-ea"/>
                <a:cs typeface="+mj-cs"/>
              </a:rPr>
              <a:t>SNAP in Schools</a:t>
            </a:r>
          </a:p>
        </p:txBody>
      </p:sp>
      <p:sp>
        <p:nvSpPr>
          <p:cNvPr id="5" name="TextBox 4">
            <a:extLst>
              <a:ext uri="{FF2B5EF4-FFF2-40B4-BE49-F238E27FC236}">
                <a16:creationId xmlns:a16="http://schemas.microsoft.com/office/drawing/2014/main" id="{237F69AB-D4EF-E39D-6F6A-5C7F9CC04F73}"/>
              </a:ext>
            </a:extLst>
          </p:cNvPr>
          <p:cNvSpPr txBox="1"/>
          <p:nvPr/>
        </p:nvSpPr>
        <p:spPr>
          <a:xfrm>
            <a:off x="677334" y="4572000"/>
            <a:ext cx="7493272" cy="203200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TextBox 6">
            <a:extLst>
              <a:ext uri="{FF2B5EF4-FFF2-40B4-BE49-F238E27FC236}">
                <a16:creationId xmlns:a16="http://schemas.microsoft.com/office/drawing/2014/main" id="{2048451E-D7CE-C6AB-2607-9C385A4A6029}"/>
              </a:ext>
            </a:extLst>
          </p:cNvPr>
          <p:cNvSpPr txBox="1"/>
          <p:nvPr/>
        </p:nvSpPr>
        <p:spPr>
          <a:xfrm>
            <a:off x="11390852" y="0"/>
            <a:ext cx="801148" cy="369332"/>
          </a:xfrm>
          <a:prstGeom prst="rect">
            <a:avLst/>
          </a:prstGeom>
          <a:noFill/>
        </p:spPr>
        <p:txBody>
          <a:bodyPr wrap="square">
            <a:spAutoFit/>
          </a:bodyPr>
          <a:lstStyle/>
          <a:p>
            <a:r>
              <a:rPr lang="en-US" dirty="0"/>
              <a:t>Logan</a:t>
            </a:r>
          </a:p>
        </p:txBody>
      </p:sp>
    </p:spTree>
    <p:extLst>
      <p:ext uri="{BB962C8B-B14F-4D97-AF65-F5344CB8AC3E}">
        <p14:creationId xmlns:p14="http://schemas.microsoft.com/office/powerpoint/2010/main" val="28112411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2B6A-4798-03C1-102F-315C8A81A212}"/>
              </a:ext>
            </a:extLst>
          </p:cNvPr>
          <p:cNvSpPr>
            <a:spLocks noGrp="1"/>
          </p:cNvSpPr>
          <p:nvPr>
            <p:ph type="title"/>
          </p:nvPr>
        </p:nvSpPr>
        <p:spPr/>
        <p:txBody>
          <a:bodyPr>
            <a:normAutofit/>
          </a:bodyPr>
          <a:lstStyle/>
          <a:p>
            <a:r>
              <a:rPr lang="en-US" sz="4800" dirty="0"/>
              <a:t>18+ Housing</a:t>
            </a:r>
          </a:p>
        </p:txBody>
      </p:sp>
      <p:sp>
        <p:nvSpPr>
          <p:cNvPr id="3" name="Content Placeholder 2">
            <a:extLst>
              <a:ext uri="{FF2B5EF4-FFF2-40B4-BE49-F238E27FC236}">
                <a16:creationId xmlns:a16="http://schemas.microsoft.com/office/drawing/2014/main" id="{7B6D179F-47CF-56CA-70C5-EA86A4C92512}"/>
              </a:ext>
            </a:extLst>
          </p:cNvPr>
          <p:cNvSpPr>
            <a:spLocks noGrp="1"/>
          </p:cNvSpPr>
          <p:nvPr>
            <p:ph idx="1"/>
          </p:nvPr>
        </p:nvSpPr>
        <p:spPr>
          <a:xfrm>
            <a:off x="677333" y="1632155"/>
            <a:ext cx="9833351" cy="5073445"/>
          </a:xfrm>
        </p:spPr>
        <p:txBody>
          <a:bodyPr>
            <a:normAutofit fontScale="92500"/>
          </a:bodyPr>
          <a:lstStyle/>
          <a:p>
            <a:pPr algn="l"/>
            <a:endParaRPr lang="en-US" b="0" i="0" dirty="0">
              <a:solidFill>
                <a:srgbClr val="7A7A7A"/>
              </a:solidFill>
              <a:effectLst/>
              <a:latin typeface="Roboto" panose="02000000000000000000" pitchFamily="2" charset="0"/>
            </a:endParaRPr>
          </a:p>
          <a:p>
            <a:pPr algn="l"/>
            <a:r>
              <a:rPr lang="en-US" sz="2400" b="0" i="0" dirty="0">
                <a:solidFill>
                  <a:srgbClr val="7A7A7A"/>
                </a:solidFill>
                <a:effectLst/>
                <a:latin typeface="Roboto" panose="02000000000000000000" pitchFamily="2" charset="0"/>
              </a:rPr>
              <a:t>Touchstone Village operates on YCC’s campus located in</a:t>
            </a:r>
            <a:r>
              <a:rPr lang="en-US" sz="2400" b="1" i="0" dirty="0">
                <a:solidFill>
                  <a:srgbClr val="7A7A7A"/>
                </a:solidFill>
                <a:effectLst/>
                <a:latin typeface="Roboto" panose="02000000000000000000" pitchFamily="2" charset="0"/>
              </a:rPr>
              <a:t> Duval County. </a:t>
            </a:r>
            <a:r>
              <a:rPr lang="en-US" sz="2400" b="0" i="0" dirty="0">
                <a:solidFill>
                  <a:srgbClr val="7A7A7A"/>
                </a:solidFill>
                <a:effectLst/>
                <a:latin typeface="Roboto" panose="02000000000000000000" pitchFamily="2" charset="0"/>
              </a:rPr>
              <a:t>Touchstone Village provides transitional living services to young adults, ages 18-21, who may be homeless, aging out of foster care or in a variety of other situations which limit self-sufficiency.  Residents receive life skills training, education planning, </a:t>
            </a:r>
            <a:r>
              <a:rPr lang="en-US" sz="2400" dirty="0">
                <a:solidFill>
                  <a:srgbClr val="7A7A7A"/>
                </a:solidFill>
                <a:latin typeface="Roboto" panose="02000000000000000000" pitchFamily="2" charset="0"/>
              </a:rPr>
              <a:t>c</a:t>
            </a:r>
            <a:r>
              <a:rPr lang="en-US" sz="2400" b="0" i="0" dirty="0">
                <a:solidFill>
                  <a:srgbClr val="7A7A7A"/>
                </a:solidFill>
                <a:effectLst/>
                <a:latin typeface="Roboto" panose="02000000000000000000" pitchFamily="2" charset="0"/>
              </a:rPr>
              <a:t>areer development, </a:t>
            </a:r>
            <a:r>
              <a:rPr lang="en-US" sz="2400" dirty="0">
                <a:solidFill>
                  <a:srgbClr val="7A7A7A"/>
                </a:solidFill>
                <a:latin typeface="Roboto" panose="02000000000000000000" pitchFamily="2" charset="0"/>
              </a:rPr>
              <a:t>v</a:t>
            </a:r>
            <a:r>
              <a:rPr lang="en-US" sz="2400" b="0" i="0" dirty="0">
                <a:solidFill>
                  <a:srgbClr val="7A7A7A"/>
                </a:solidFill>
                <a:effectLst/>
                <a:latin typeface="Roboto" panose="02000000000000000000" pitchFamily="2" charset="0"/>
              </a:rPr>
              <a:t>ocational training, </a:t>
            </a:r>
            <a:r>
              <a:rPr lang="en-US" sz="2400" dirty="0">
                <a:solidFill>
                  <a:srgbClr val="7A7A7A"/>
                </a:solidFill>
                <a:latin typeface="Roboto" panose="02000000000000000000" pitchFamily="2" charset="0"/>
              </a:rPr>
              <a:t>c</a:t>
            </a:r>
            <a:r>
              <a:rPr lang="en-US" sz="2400" b="0" i="0" dirty="0">
                <a:solidFill>
                  <a:srgbClr val="7A7A7A"/>
                </a:solidFill>
                <a:effectLst/>
                <a:latin typeface="Roboto" panose="02000000000000000000" pitchFamily="2" charset="0"/>
              </a:rPr>
              <a:t>ounseling, </a:t>
            </a:r>
            <a:r>
              <a:rPr lang="en-US" sz="2400" dirty="0">
                <a:solidFill>
                  <a:srgbClr val="7A7A7A"/>
                </a:solidFill>
                <a:latin typeface="Roboto" panose="02000000000000000000" pitchFamily="2" charset="0"/>
              </a:rPr>
              <a:t>f</a:t>
            </a:r>
            <a:r>
              <a:rPr lang="en-US" sz="2400" b="0" i="0" dirty="0">
                <a:solidFill>
                  <a:srgbClr val="7A7A7A"/>
                </a:solidFill>
                <a:effectLst/>
                <a:latin typeface="Roboto" panose="02000000000000000000" pitchFamily="2" charset="0"/>
              </a:rPr>
              <a:t>inancial literacy, </a:t>
            </a:r>
            <a:r>
              <a:rPr lang="en-US" sz="2400" dirty="0">
                <a:solidFill>
                  <a:srgbClr val="7A7A7A"/>
                </a:solidFill>
                <a:latin typeface="Roboto" panose="02000000000000000000" pitchFamily="2" charset="0"/>
              </a:rPr>
              <a:t>s</a:t>
            </a:r>
            <a:r>
              <a:rPr lang="en-US" sz="2400" b="0" i="0" dirty="0">
                <a:solidFill>
                  <a:srgbClr val="7A7A7A"/>
                </a:solidFill>
                <a:effectLst/>
                <a:latin typeface="Roboto" panose="02000000000000000000" pitchFamily="2" charset="0"/>
              </a:rPr>
              <a:t>ocial &amp; personal skills training, life coaching, </a:t>
            </a:r>
            <a:r>
              <a:rPr lang="en-US" sz="2400" dirty="0">
                <a:solidFill>
                  <a:srgbClr val="7A7A7A"/>
                </a:solidFill>
                <a:latin typeface="Roboto" panose="02000000000000000000" pitchFamily="2" charset="0"/>
              </a:rPr>
              <a:t>c</a:t>
            </a:r>
            <a:r>
              <a:rPr lang="en-US" sz="2400" b="0" i="0" dirty="0">
                <a:solidFill>
                  <a:srgbClr val="7A7A7A"/>
                </a:solidFill>
                <a:effectLst/>
                <a:latin typeface="Roboto" panose="02000000000000000000" pitchFamily="2" charset="0"/>
              </a:rPr>
              <a:t>ase management.</a:t>
            </a:r>
          </a:p>
          <a:p>
            <a:pPr algn="l"/>
            <a:r>
              <a:rPr lang="en-US" sz="2400" dirty="0">
                <a:solidFill>
                  <a:srgbClr val="7A7A7A"/>
                </a:solidFill>
                <a:latin typeface="Roboto" panose="02000000000000000000" pitchFamily="2" charset="0"/>
              </a:rPr>
              <a:t>House of Hope (HOH) </a:t>
            </a:r>
            <a:r>
              <a:rPr lang="en-US" sz="2400" b="0" i="0" dirty="0">
                <a:solidFill>
                  <a:srgbClr val="7A7A7A"/>
                </a:solidFill>
                <a:effectLst/>
                <a:latin typeface="Roboto" panose="02000000000000000000" pitchFamily="2" charset="0"/>
              </a:rPr>
              <a:t>provides emergency housing services to homeless young adults ages 18-24, including the LGBTQ community.  This program provides safe emergency housing with 24-7 supportive care services, life skills training, recreational activities, academic support and monitoring, and mental health counseling.   The goal of the program is to stabilize the crisis and transition the client to permanent safe housing. </a:t>
            </a:r>
            <a:endParaRPr lang="en-US" sz="2400" dirty="0"/>
          </a:p>
        </p:txBody>
      </p:sp>
      <p:sp>
        <p:nvSpPr>
          <p:cNvPr id="5" name="TextBox 4">
            <a:extLst>
              <a:ext uri="{FF2B5EF4-FFF2-40B4-BE49-F238E27FC236}">
                <a16:creationId xmlns:a16="http://schemas.microsoft.com/office/drawing/2014/main" id="{F1854F56-BCAE-19C5-398E-69E5A548917A}"/>
              </a:ext>
            </a:extLst>
          </p:cNvPr>
          <p:cNvSpPr txBox="1"/>
          <p:nvPr/>
        </p:nvSpPr>
        <p:spPr>
          <a:xfrm>
            <a:off x="11374074" y="0"/>
            <a:ext cx="817926" cy="369332"/>
          </a:xfrm>
          <a:prstGeom prst="rect">
            <a:avLst/>
          </a:prstGeom>
          <a:noFill/>
        </p:spPr>
        <p:txBody>
          <a:bodyPr wrap="square">
            <a:spAutoFit/>
          </a:bodyPr>
          <a:lstStyle/>
          <a:p>
            <a:r>
              <a:rPr lang="en-US" dirty="0"/>
              <a:t>Logan</a:t>
            </a:r>
          </a:p>
        </p:txBody>
      </p:sp>
    </p:spTree>
    <p:extLst>
      <p:ext uri="{BB962C8B-B14F-4D97-AF65-F5344CB8AC3E}">
        <p14:creationId xmlns:p14="http://schemas.microsoft.com/office/powerpoint/2010/main" val="4608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906" y="5902606"/>
            <a:ext cx="12172950" cy="952500"/>
          </a:xfrm>
          <a:prstGeom prst="rect">
            <a:avLst/>
          </a:prstGeom>
        </p:spPr>
      </p:pic>
      <p:sp>
        <p:nvSpPr>
          <p:cNvPr id="6" name="TextBox 5"/>
          <p:cNvSpPr txBox="1"/>
          <p:nvPr/>
        </p:nvSpPr>
        <p:spPr>
          <a:xfrm>
            <a:off x="359965" y="1132077"/>
            <a:ext cx="6507580" cy="4801314"/>
          </a:xfrm>
          <a:prstGeom prst="rect">
            <a:avLst/>
          </a:prstGeom>
          <a:noFill/>
        </p:spPr>
        <p:txBody>
          <a:bodyPr wrap="square" rtlCol="0">
            <a:spAutoFit/>
          </a:bodyPr>
          <a:lstStyle/>
          <a:p>
            <a:r>
              <a:rPr lang="en-US" dirty="0"/>
              <a:t>Care Connect+ is an outreach program helping area residents connect with the resources they need to live a happy, healthy life. We care about connecting people to the resources they need but might not know where to turn for help.</a:t>
            </a:r>
          </a:p>
          <a:p>
            <a:endParaRPr lang="en-US" dirty="0"/>
          </a:p>
          <a:p>
            <a:pPr marL="285750" indent="-285750">
              <a:buFont typeface="Arial" panose="020B0604020202020204" pitchFamily="34" charset="0"/>
              <a:buChar char="•"/>
            </a:pPr>
            <a:r>
              <a:rPr lang="en-US" b="1" dirty="0"/>
              <a:t>Healthcare</a:t>
            </a:r>
          </a:p>
          <a:p>
            <a:pPr marL="285750" indent="-285750">
              <a:buFont typeface="Arial" panose="020B0604020202020204" pitchFamily="34" charset="0"/>
              <a:buChar char="•"/>
            </a:pPr>
            <a:r>
              <a:rPr lang="en-US" b="1" dirty="0"/>
              <a:t>Dental</a:t>
            </a:r>
          </a:p>
          <a:p>
            <a:pPr marL="285750" indent="-285750">
              <a:buFont typeface="Arial" panose="020B0604020202020204" pitchFamily="34" charset="0"/>
              <a:buChar char="•"/>
            </a:pPr>
            <a:r>
              <a:rPr lang="en-US" b="1" dirty="0"/>
              <a:t>Prescriptions</a:t>
            </a:r>
          </a:p>
          <a:p>
            <a:pPr marL="285750" indent="-285750">
              <a:buFont typeface="Arial" panose="020B0604020202020204" pitchFamily="34" charset="0"/>
              <a:buChar char="•"/>
            </a:pPr>
            <a:r>
              <a:rPr lang="en-US" b="1" dirty="0"/>
              <a:t>Past Due Rental and utility bill assistance</a:t>
            </a:r>
          </a:p>
          <a:p>
            <a:pPr marL="285750" indent="-285750">
              <a:buFont typeface="Arial" panose="020B0604020202020204" pitchFamily="34" charset="0"/>
              <a:buChar char="•"/>
            </a:pPr>
            <a:r>
              <a:rPr lang="en-US" b="1" dirty="0"/>
              <a:t>Transportation</a:t>
            </a:r>
          </a:p>
          <a:p>
            <a:pPr marL="285750" indent="-285750">
              <a:buFont typeface="Arial" panose="020B0604020202020204" pitchFamily="34" charset="0"/>
              <a:buChar char="•"/>
            </a:pPr>
            <a:r>
              <a:rPr lang="en-US" b="1" dirty="0"/>
              <a:t>Housing</a:t>
            </a:r>
          </a:p>
          <a:p>
            <a:pPr marL="285750" indent="-285750">
              <a:buFont typeface="Arial" panose="020B0604020202020204" pitchFamily="34" charset="0"/>
              <a:buChar char="•"/>
            </a:pPr>
            <a:r>
              <a:rPr lang="en-US" b="1" dirty="0"/>
              <a:t>Food assistance</a:t>
            </a:r>
          </a:p>
          <a:p>
            <a:pPr marL="285750" indent="-285750">
              <a:buFont typeface="Arial" panose="020B0604020202020204" pitchFamily="34" charset="0"/>
              <a:buChar char="•"/>
            </a:pPr>
            <a:r>
              <a:rPr lang="en-US" b="1" dirty="0"/>
              <a:t>Mental health</a:t>
            </a:r>
          </a:p>
          <a:p>
            <a:pPr marL="285750" indent="-285750">
              <a:buFont typeface="Arial" panose="020B0604020202020204" pitchFamily="34" charset="0"/>
              <a:buChar cha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r>
              <a:rPr lang="en-US" sz="2400" dirty="0">
                <a:solidFill>
                  <a:prstClr val="black"/>
                </a:solidFill>
                <a:hlinkClick r:id="rId3"/>
              </a:rPr>
              <a:t>https://www.careconnectplus.com/</a:t>
            </a:r>
            <a:r>
              <a:rPr lang="en-US" sz="2400" dirty="0">
                <a:solidFill>
                  <a:prstClr val="black"/>
                </a:solidFill>
              </a:rPr>
              <a:t>  </a:t>
            </a:r>
          </a:p>
          <a:p>
            <a:r>
              <a:rPr lang="en-US" sz="2400" dirty="0">
                <a:solidFill>
                  <a:prstClr val="black"/>
                </a:solidFill>
              </a:rPr>
              <a:t>(Get Connected Form)</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769677" y="393421"/>
            <a:ext cx="596990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About Care Connect+</a:t>
            </a:r>
          </a:p>
        </p:txBody>
      </p:sp>
      <p:sp>
        <p:nvSpPr>
          <p:cNvPr id="8" name="Rectangle 7"/>
          <p:cNvSpPr/>
          <p:nvPr/>
        </p:nvSpPr>
        <p:spPr>
          <a:xfrm rot="18805730">
            <a:off x="8303677" y="457279"/>
            <a:ext cx="6237290" cy="5897688"/>
          </a:xfrm>
          <a:prstGeom prst="rect">
            <a:avLst/>
          </a:prstGeom>
          <a:solidFill>
            <a:srgbClr val="0690C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p:cNvSpPr/>
          <p:nvPr/>
        </p:nvSpPr>
        <p:spPr>
          <a:xfrm rot="18805730">
            <a:off x="7765039" y="503031"/>
            <a:ext cx="6237290" cy="5897688"/>
          </a:xfrm>
          <a:prstGeom prst="rect">
            <a:avLst/>
          </a:prstGeom>
          <a:solidFill>
            <a:srgbClr val="00B1E1">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rot="18805730">
            <a:off x="7262812" y="480155"/>
            <a:ext cx="6237290" cy="5897688"/>
          </a:xfrm>
          <a:prstGeom prst="rect">
            <a:avLst/>
          </a:prstGeom>
          <a:solidFill>
            <a:schemeClr val="tx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836131" y="2978870"/>
            <a:ext cx="4066983" cy="911819"/>
          </a:xfrm>
          <a:prstGeom prst="rect">
            <a:avLst/>
          </a:prstGeom>
        </p:spPr>
      </p:pic>
      <p:sp>
        <p:nvSpPr>
          <p:cNvPr id="3" name="TextBox 2">
            <a:extLst>
              <a:ext uri="{FF2B5EF4-FFF2-40B4-BE49-F238E27FC236}">
                <a16:creationId xmlns:a16="http://schemas.microsoft.com/office/drawing/2014/main" id="{2C6D0559-C447-5805-EE1F-711E6C6FFA65}"/>
              </a:ext>
            </a:extLst>
          </p:cNvPr>
          <p:cNvSpPr txBox="1"/>
          <p:nvPr/>
        </p:nvSpPr>
        <p:spPr>
          <a:xfrm>
            <a:off x="11286565" y="24089"/>
            <a:ext cx="905436" cy="369332"/>
          </a:xfrm>
          <a:prstGeom prst="rect">
            <a:avLst/>
          </a:prstGeom>
          <a:solidFill>
            <a:schemeClr val="bg1"/>
          </a:solidFill>
        </p:spPr>
        <p:txBody>
          <a:bodyPr wrap="square">
            <a:spAutoFit/>
          </a:bodyPr>
          <a:lstStyle/>
          <a:p>
            <a:pPr algn="ctr"/>
            <a:r>
              <a:rPr lang="en-US" dirty="0"/>
              <a:t>Lindsay</a:t>
            </a:r>
          </a:p>
        </p:txBody>
      </p:sp>
    </p:spTree>
    <p:extLst>
      <p:ext uri="{BB962C8B-B14F-4D97-AF65-F5344CB8AC3E}">
        <p14:creationId xmlns:p14="http://schemas.microsoft.com/office/powerpoint/2010/main" val="24172859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278A36B-8801-484A-F5D7-1ED7617FBF4A}"/>
              </a:ext>
            </a:extLst>
          </p:cNvPr>
          <p:cNvSpPr/>
          <p:nvPr/>
        </p:nvSpPr>
        <p:spPr>
          <a:xfrm>
            <a:off x="1858346" y="1890931"/>
            <a:ext cx="8475307" cy="3076137"/>
          </a:xfrm>
          <a:prstGeom prst="ellipse">
            <a:avLst/>
          </a:prstGeom>
          <a:solidFill>
            <a:srgbClr val="B9D9FD"/>
          </a:solidFill>
          <a:ln>
            <a:solidFill>
              <a:srgbClr val="B9D9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Thank You!</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800" b="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Questions?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141370D-5C5E-E60E-EF95-FEBF08E8614F}"/>
              </a:ext>
            </a:extLst>
          </p:cNvPr>
          <p:cNvSpPr txBox="1"/>
          <p:nvPr/>
        </p:nvSpPr>
        <p:spPr>
          <a:xfrm>
            <a:off x="11453446" y="-26377"/>
            <a:ext cx="738554" cy="369332"/>
          </a:xfrm>
          <a:prstGeom prst="rect">
            <a:avLst/>
          </a:prstGeom>
          <a:solidFill>
            <a:srgbClr val="B9D9FD"/>
          </a:solidFill>
        </p:spPr>
        <p:txBody>
          <a:bodyPr wrap="square" rtlCol="0">
            <a:spAutoFit/>
          </a:bodyPr>
          <a:lstStyle/>
          <a:p>
            <a:pPr algn="r"/>
            <a:r>
              <a:rPr lang="en-US" dirty="0"/>
              <a:t>Avery</a:t>
            </a:r>
          </a:p>
        </p:txBody>
      </p:sp>
    </p:spTree>
    <p:extLst>
      <p:ext uri="{BB962C8B-B14F-4D97-AF65-F5344CB8AC3E}">
        <p14:creationId xmlns:p14="http://schemas.microsoft.com/office/powerpoint/2010/main" val="397002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0.xml.rels><?xml version="1.0" encoding="UTF-8" standalone="yes"?>
<Relationships xmlns="http://schemas.openxmlformats.org/package/2006/relationships"><Relationship Id="rId1" Type="http://schemas.openxmlformats.org/officeDocument/2006/relationships/image" Target="../media/image9.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SMA Presentation 1A" id="{359B9928-A16E-CD47-BD3B-0E6AC7CA3CA0}" vid="{133B2148-DAA4-E74E-BAE7-1049AB9A7AD5}"/>
    </a:ext>
  </a:extLst>
</a:theme>
</file>

<file path=ppt/theme/theme11.xml><?xml version="1.0" encoding="utf-8"?>
<a:theme xmlns:a="http://schemas.openxmlformats.org/drawingml/2006/main" name="9_colormaster">
  <a:themeElements>
    <a:clrScheme name="">
      <a:dk1>
        <a:srgbClr val="C0C0C0"/>
      </a:dk1>
      <a:lt1>
        <a:srgbClr val="FFFFFF"/>
      </a:lt1>
      <a:dk2>
        <a:srgbClr val="006699"/>
      </a:dk2>
      <a:lt2>
        <a:srgbClr val="CCECFF"/>
      </a:lt2>
      <a:accent1>
        <a:srgbClr val="FF3399"/>
      </a:accent1>
      <a:accent2>
        <a:srgbClr val="99CCFF"/>
      </a:accent2>
      <a:accent3>
        <a:srgbClr val="AAB8CA"/>
      </a:accent3>
      <a:accent4>
        <a:srgbClr val="DADADA"/>
      </a:accent4>
      <a:accent5>
        <a:srgbClr val="FFADCA"/>
      </a:accent5>
      <a:accent6>
        <a:srgbClr val="8AB9E7"/>
      </a:accent6>
      <a:hlink>
        <a:srgbClr val="FF5050"/>
      </a:hlink>
      <a:folHlink>
        <a:srgbClr val="FFFF99"/>
      </a:folHlink>
    </a:clrScheme>
    <a:fontScheme name="6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6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6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6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6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6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6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6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6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6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6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6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6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6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6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6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EDNET+USFSP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ogo">
  <a:themeElements>
    <a:clrScheme name="NEW DOH LOGO">
      <a:dk1>
        <a:srgbClr val="333333"/>
      </a:dk1>
      <a:lt1>
        <a:srgbClr val="FFFFFF"/>
      </a:lt1>
      <a:dk2>
        <a:srgbClr val="1D4A4F"/>
      </a:dk2>
      <a:lt2>
        <a:srgbClr val="C6E6EA"/>
      </a:lt2>
      <a:accent1>
        <a:srgbClr val="00A2B1"/>
      </a:accent1>
      <a:accent2>
        <a:srgbClr val="F78F1E"/>
      </a:accent2>
      <a:accent3>
        <a:srgbClr val="A2479B"/>
      </a:accent3>
      <a:accent4>
        <a:srgbClr val="9AC836"/>
      </a:accent4>
      <a:accent5>
        <a:srgbClr val="00BAE9"/>
      </a:accent5>
      <a:accent6>
        <a:srgbClr val="FFD006"/>
      </a:accent6>
      <a:hlink>
        <a:srgbClr val="00BAE9"/>
      </a:hlink>
      <a:folHlink>
        <a:srgbClr val="75E5FF"/>
      </a:folHlink>
    </a:clrScheme>
    <a:fontScheme name="Custom 3">
      <a:majorFont>
        <a:latin typeface="Franklin Gothic Medium"/>
        <a:ea typeface=""/>
        <a:cs typeface=""/>
      </a:majorFont>
      <a:minorFont>
        <a:latin typeface="Franklin Gothic Book"/>
        <a:ea typeface=""/>
        <a:cs typeface=""/>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3.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Dividend">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Default Theme">
  <a:themeElements>
    <a:clrScheme name="09_Key">
      <a:dk1>
        <a:srgbClr val="262626"/>
      </a:dk1>
      <a:lt1>
        <a:srgbClr val="FFFFFF"/>
      </a:lt1>
      <a:dk2>
        <a:srgbClr val="262626"/>
      </a:dk2>
      <a:lt2>
        <a:srgbClr val="FFFFFF"/>
      </a:lt2>
      <a:accent1>
        <a:srgbClr val="2CC6D2"/>
      </a:accent1>
      <a:accent2>
        <a:srgbClr val="0DAAE9"/>
      </a:accent2>
      <a:accent3>
        <a:srgbClr val="4CC89F"/>
      </a:accent3>
      <a:accent4>
        <a:srgbClr val="FBB321"/>
      </a:accent4>
      <a:accent5>
        <a:srgbClr val="FA7902"/>
      </a:accent5>
      <a:accent6>
        <a:srgbClr val="E34856"/>
      </a:accent6>
      <a:hlink>
        <a:srgbClr val="FFFFFF"/>
      </a:hlink>
      <a:folHlink>
        <a:srgbClr val="595959"/>
      </a:folHlink>
    </a:clrScheme>
    <a:fontScheme name="Custom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a:noFill/>
          <a:round/>
          <a:headEnd/>
          <a:tailEnd/>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958</TotalTime>
  <Words>9754</Words>
  <Application>Microsoft Office PowerPoint</Application>
  <PresentationFormat>Widescreen</PresentationFormat>
  <Paragraphs>1081</Paragraphs>
  <Slides>90</Slides>
  <Notes>38</Notes>
  <HiddenSlides>0</HiddenSlides>
  <MMClips>0</MMClips>
  <ScaleCrop>false</ScaleCrop>
  <HeadingPairs>
    <vt:vector size="8" baseType="variant">
      <vt:variant>
        <vt:lpstr>Fonts Used</vt:lpstr>
      </vt:variant>
      <vt:variant>
        <vt:i4>35</vt:i4>
      </vt:variant>
      <vt:variant>
        <vt:lpstr>Theme</vt:lpstr>
      </vt:variant>
      <vt:variant>
        <vt:i4>17</vt:i4>
      </vt:variant>
      <vt:variant>
        <vt:lpstr>Embedded OLE Servers</vt:lpstr>
      </vt:variant>
      <vt:variant>
        <vt:i4>2</vt:i4>
      </vt:variant>
      <vt:variant>
        <vt:lpstr>Slide Titles</vt:lpstr>
      </vt:variant>
      <vt:variant>
        <vt:i4>90</vt:i4>
      </vt:variant>
    </vt:vector>
  </HeadingPairs>
  <TitlesOfParts>
    <vt:vector size="144" baseType="lpstr">
      <vt:lpstr>Acumin Pro ExtraCondensed Smbd</vt:lpstr>
      <vt:lpstr>Arial</vt:lpstr>
      <vt:lpstr>Arial Narrow</vt:lpstr>
      <vt:lpstr>Arial Nova Cond</vt:lpstr>
      <vt:lpstr>Arial Rounded MT Bold</vt:lpstr>
      <vt:lpstr>Bahnschrift SemiBold</vt:lpstr>
      <vt:lpstr>Brandon-Reg</vt:lpstr>
      <vt:lpstr>Brush Script MT</vt:lpstr>
      <vt:lpstr>Calibri</vt:lpstr>
      <vt:lpstr>Calibri Light</vt:lpstr>
      <vt:lpstr>Century Gothic</vt:lpstr>
      <vt:lpstr>Corbel</vt:lpstr>
      <vt:lpstr>Franklin Gothic Book</vt:lpstr>
      <vt:lpstr>Franklin Gothic Medium</vt:lpstr>
      <vt:lpstr>Gill Sans MT</vt:lpstr>
      <vt:lpstr>Helvetica</vt:lpstr>
      <vt:lpstr>Helvetica Neue</vt:lpstr>
      <vt:lpstr>Helvetica Neue Medium</vt:lpstr>
      <vt:lpstr>Meta</vt:lpstr>
      <vt:lpstr>Montserrat</vt:lpstr>
      <vt:lpstr>MrEavesSanOT-Bold</vt:lpstr>
      <vt:lpstr>Open Sans</vt:lpstr>
      <vt:lpstr>Open Sans Extra Bold</vt:lpstr>
      <vt:lpstr>Open Sans Light</vt:lpstr>
      <vt:lpstr>Open Sans Light Bold</vt:lpstr>
      <vt:lpstr>Playlist</vt:lpstr>
      <vt:lpstr>Raleway</vt:lpstr>
      <vt:lpstr>Roboto</vt:lpstr>
      <vt:lpstr>Symbol</vt:lpstr>
      <vt:lpstr>Times New Roman</vt:lpstr>
      <vt:lpstr>Trebuchet MS</vt:lpstr>
      <vt:lpstr>Wingdings</vt:lpstr>
      <vt:lpstr>Wingdings 2</vt:lpstr>
      <vt:lpstr>Wingdings 3</vt:lpstr>
      <vt:lpstr>Wingdings-Regular</vt:lpstr>
      <vt:lpstr>Office Theme</vt:lpstr>
      <vt:lpstr>Logo</vt:lpstr>
      <vt:lpstr>1_Wisp</vt:lpstr>
      <vt:lpstr>Wisp</vt:lpstr>
      <vt:lpstr>Dividend</vt:lpstr>
      <vt:lpstr>1_Office Theme</vt:lpstr>
      <vt:lpstr>2_Office Theme</vt:lpstr>
      <vt:lpstr>3_Office Theme</vt:lpstr>
      <vt:lpstr>Default Theme</vt:lpstr>
      <vt:lpstr>Quotable</vt:lpstr>
      <vt:lpstr>9_colormaster</vt:lpstr>
      <vt:lpstr>1_Blank Presentation</vt:lpstr>
      <vt:lpstr>6_Blank Presentation</vt:lpstr>
      <vt:lpstr>Blank Presentation</vt:lpstr>
      <vt:lpstr>SEDNET+USFSP logo</vt:lpstr>
      <vt:lpstr>Facet</vt:lpstr>
      <vt:lpstr>4_Office Theme</vt:lpstr>
      <vt:lpstr>Acrobat Document</vt:lpstr>
      <vt:lpstr>think-cell Slide</vt:lpstr>
      <vt:lpstr>PowerPoint Presentation</vt:lpstr>
      <vt:lpstr>PowerPoint Presentation</vt:lpstr>
      <vt:lpstr>Saint Johns County Schools: Student Services  https://www.stjohns.k12.fl.us/student/</vt:lpstr>
      <vt:lpstr>Mental Health Resources   Mental Health and Wellness Portal www.stjohns.k12.fl.us/mental-health </vt:lpstr>
      <vt:lpstr>Mental Health and Wellness Portal www.stjohns.k12.fl.us/mental-health</vt:lpstr>
      <vt:lpstr>Concerned About a Student?</vt:lpstr>
      <vt:lpstr>Other Resources</vt:lpstr>
      <vt:lpstr>PowerPoint Presentation</vt:lpstr>
      <vt:lpstr>PowerPoint Presentation</vt:lpstr>
      <vt:lpstr>PowerPoint Presentation</vt:lpstr>
      <vt:lpstr>Affordable Care Act  and Medicaid Unwinding   </vt:lpstr>
      <vt:lpstr>ACA Open Enrollment begins on November 1, 2022 and runs until January 15, 2023</vt:lpstr>
      <vt:lpstr>What does Medicaid  “unwinding mean?</vt:lpstr>
      <vt:lpstr>Free Navigator Assistance:  </vt:lpstr>
      <vt:lpstr>PowerPoint Presentation</vt:lpstr>
      <vt:lpstr>PowerPoint Presentation</vt:lpstr>
      <vt:lpstr>United Way Resources  Your Students.  Your Community.  Your Friends and Family.</vt:lpstr>
      <vt:lpstr>PowerPoint Presentation</vt:lpstr>
      <vt:lpstr>You Live here. You give here. It stays here.</vt:lpstr>
      <vt:lpstr>Storm resources</vt:lpstr>
      <vt:lpstr>Storm resources</vt:lpstr>
      <vt:lpstr>PowerPoint Presentation</vt:lpstr>
      <vt:lpstr>PowerPoint Presentation</vt:lpstr>
      <vt:lpstr>PowerPoint Presentation</vt:lpstr>
      <vt:lpstr>Florida Department of Health  in St. Johns County  ~ Your County Health Department! ~</vt:lpstr>
      <vt:lpstr>Public Health Nutrition</vt:lpstr>
      <vt:lpstr>Vital Statistics </vt:lpstr>
      <vt:lpstr>PowerPoint Presentation</vt:lpstr>
      <vt:lpstr>PowerPoint Presentation</vt:lpstr>
      <vt:lpstr>PowerPoint Presentation</vt:lpstr>
      <vt:lpstr>SEDNET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Betty griffin center’s Programs &amp; Services:</vt:lpstr>
      <vt:lpstr>Betty griffin center’s Programs &amp; Services:</vt:lpstr>
      <vt:lpstr>Betty griffin center’s Programs &amp; Services:</vt:lpstr>
      <vt:lpstr>If you or someone  you know has been abused,  please call Betty Griffin Center’s 24-Hour Crisis Helpline.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Mission</vt:lpstr>
      <vt:lpstr>PowerPoint Presentation</vt:lpstr>
      <vt:lpstr>PowerPoint Presentation</vt:lpstr>
      <vt:lpstr>PowerPoint Presentation</vt:lpstr>
      <vt:lpstr>PowerPoint Presentation</vt:lpstr>
      <vt:lpstr>PowerPoint Presentation</vt:lpstr>
      <vt:lpstr>PowerPoint Presentation</vt:lpstr>
      <vt:lpstr>Transforming Lives Through Hope and Healing</vt:lpstr>
      <vt:lpstr>Services Offered by SMA Healthcare</vt:lpstr>
      <vt:lpstr>Transforming Lives Through Hope and Healing</vt:lpstr>
      <vt:lpstr>St. Johns County</vt:lpstr>
      <vt:lpstr>Get Connected</vt:lpstr>
      <vt:lpstr>RIVER POINT BEHAVIORAL HEALTH</vt:lpstr>
      <vt:lpstr>Inpatient Services</vt:lpstr>
      <vt:lpstr>Inpatient Experience</vt:lpstr>
      <vt:lpstr>Sample Adult &amp; Adolescent Schedules</vt:lpstr>
      <vt:lpstr>Important Details</vt:lpstr>
      <vt:lpstr>Outpatient Services for Adults</vt:lpstr>
      <vt:lpstr>PowerPoint Presentation</vt:lpstr>
      <vt:lpstr>PowerPoint Presentation</vt:lpstr>
      <vt:lpstr>What is On Our Sleeves?</vt:lpstr>
      <vt:lpstr>Icons</vt:lpstr>
      <vt:lpstr>Educational Materials</vt:lpstr>
      <vt:lpstr>Providing Education: Signs to Keep in Mind</vt:lpstr>
      <vt:lpstr>Get Involved</vt:lpstr>
      <vt:lpstr>Contact Us</vt:lpstr>
      <vt:lpstr>PowerPoint Presentation</vt:lpstr>
      <vt:lpstr>Residential Crisis Care</vt:lpstr>
      <vt:lpstr>Family Link</vt:lpstr>
      <vt:lpstr>Stop Now and Plan (SNAP)</vt:lpstr>
      <vt:lpstr>18+ Housing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Compton</dc:creator>
  <cp:lastModifiedBy>Danielle Compton</cp:lastModifiedBy>
  <cp:revision>7</cp:revision>
  <dcterms:created xsi:type="dcterms:W3CDTF">2022-07-15T13:24:01Z</dcterms:created>
  <dcterms:modified xsi:type="dcterms:W3CDTF">2022-10-04T21:23:08Z</dcterms:modified>
</cp:coreProperties>
</file>