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9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898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5672" autoAdjust="0"/>
  </p:normalViewPr>
  <p:slideViewPr>
    <p:cSldViewPr snapToGrid="0">
      <p:cViewPr varScale="1">
        <p:scale>
          <a:sx n="109" d="100"/>
          <a:sy n="109" d="100"/>
        </p:scale>
        <p:origin x="558" y="102"/>
      </p:cViewPr>
      <p:guideLst/>
    </p:cSldViewPr>
  </p:slideViewPr>
  <p:outlineViewPr>
    <p:cViewPr>
      <p:scale>
        <a:sx n="33" d="100"/>
        <a:sy n="33" d="100"/>
      </p:scale>
      <p:origin x="0" y="-28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3403" y="29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7F456E-01A6-4013-ACA5-F5492591A24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4983A3-9B9B-4D61-97C9-B9E239A3159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F32FC-4BD9-442A-A8C6-51598C909FE3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EABE74-7A97-4D17-8390-42ADD25C33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2C1DBD-1052-425E-BF3C-983304BED5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EFA9E-C190-4F5C-8394-BD5F1CD55C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801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6371FA-A98D-41E8-93F4-09945841298A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289C57-55D7-40A4-A101-E74FAC7A092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902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128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289C57-55D7-40A4-A101-E74FAC7A092B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954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441918" y="3329790"/>
            <a:ext cx="4941771" cy="3200400"/>
          </a:xfrm>
        </p:spPr>
        <p:txBody>
          <a:bodyPr anchor="ctr">
            <a:noAutofit/>
          </a:bodyPr>
          <a:lstStyle>
            <a:lvl1pPr algn="l">
              <a:defRPr sz="3600" spc="150" baseline="0"/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A04F1E16-9A84-4D0E-9706-79C396AF6A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358" t="23650" b="-1"/>
          <a:stretch/>
        </p:blipFill>
        <p:spPr>
          <a:xfrm>
            <a:off x="0" y="0"/>
            <a:ext cx="9488312" cy="5054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826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1" y="895350"/>
            <a:ext cx="3247662" cy="1917700"/>
          </a:xfrm>
        </p:spPr>
        <p:txBody>
          <a:bodyPr>
            <a:normAutofit/>
          </a:bodyPr>
          <a:lstStyle>
            <a:lvl1pPr algn="l">
              <a:defRPr lang="en-US" sz="24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A14C3057-3BCC-F9A2-98D8-17DDB36F1823}"/>
              </a:ext>
            </a:extLst>
          </p:cNvPr>
          <p:cNvSpPr>
            <a:spLocks noGrp="1"/>
          </p:cNvSpPr>
          <p:nvPr>
            <p:ph sz="half" idx="16" hasCustomPrompt="1"/>
          </p:nvPr>
        </p:nvSpPr>
        <p:spPr>
          <a:xfrm>
            <a:off x="838200" y="2813049"/>
            <a:ext cx="3247662" cy="3238499"/>
          </a:xfr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 b="0" spc="50" baseline="0"/>
            </a:lvl1pPr>
            <a:lvl2pPr marL="283464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2pPr>
            <a:lvl3pPr marL="566928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3pPr>
            <a:lvl4pPr marL="859536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4pPr>
            <a:lvl5pPr marL="1152144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C3975522-461E-4D79-B5B9-BF9471B54688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4216396" y="895927"/>
            <a:ext cx="7137404" cy="5115889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F91997C-538B-C8B9-14D7-31A1932F6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31615" y="6356349"/>
            <a:ext cx="3819228" cy="365125"/>
          </a:xfrm>
        </p:spPr>
        <p:txBody>
          <a:bodyPr/>
          <a:lstStyle>
            <a:lvl1pPr algn="l"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F777EF4-982E-9337-7E82-31DC723C1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3350" y="6356349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34303BA-AFB6-0E22-486F-785994E3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327564" cy="1505528"/>
            <a:chOff x="0" y="0"/>
            <a:chExt cx="2238376" cy="3105150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F66E3A08-02EB-7B54-5089-E7A7F19FD725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1238250" cy="310515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814F9BE5-00B2-ADDF-771C-AB098B36C820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2238376" cy="24765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280816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37192"/>
            <a:ext cx="5655197" cy="1997867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8200" y="2705177"/>
            <a:ext cx="5733772" cy="448990"/>
          </a:xfrm>
        </p:spPr>
        <p:txBody>
          <a:bodyPr anchor="ctr">
            <a:noAutofit/>
          </a:bodyPr>
          <a:lstStyle>
            <a:lvl1pPr marL="0" indent="0">
              <a:buNone/>
              <a:defRPr lang="en-US" sz="1800" b="1" kern="1200" spc="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B20CF-6B91-4562-B799-0ABDAEBC0D2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8199" y="3154166"/>
            <a:ext cx="5733773" cy="3032733"/>
          </a:xfrm>
        </p:spPr>
        <p:txBody>
          <a:bodyPr>
            <a:normAutofit/>
          </a:bodyPr>
          <a:lstStyle>
            <a:lvl1pPr marL="2857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800" spc="50" baseline="0"/>
            </a:lvl1pPr>
            <a:lvl2pPr marL="7429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800" spc="50" baseline="0"/>
            </a:lvl2pPr>
            <a:lvl3pPr marL="12001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800" spc="50" baseline="0"/>
            </a:lvl3pPr>
            <a:lvl4pPr marL="16573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800" spc="50" baseline="0"/>
            </a:lvl4pPr>
            <a:lvl5pPr marL="2114550" indent="-285750">
              <a:lnSpc>
                <a:spcPct val="100000"/>
              </a:lnSpc>
              <a:buFont typeface="Arial" panose="020B0604020202020204" pitchFamily="34" charset="0"/>
              <a:buChar char="•"/>
              <a:defRPr sz="1800" spc="50" baseline="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7887108" y="2705177"/>
            <a:ext cx="3943627" cy="448989"/>
          </a:xfrm>
        </p:spPr>
        <p:txBody>
          <a:bodyPr anchor="ctr">
            <a:noAutofit/>
          </a:bodyPr>
          <a:lstStyle>
            <a:lvl1pPr marL="0" indent="0">
              <a:buNone/>
              <a:defRPr lang="en-US" sz="1800" b="1" kern="1200" spc="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0120DFF5-B64A-9744-4500-1D7BBA19BF1C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7887107" y="3164867"/>
            <a:ext cx="3943627" cy="3032733"/>
          </a:xfr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 b="0" spc="50" baseline="0"/>
            </a:lvl1pPr>
            <a:lvl2pPr marL="283464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2pPr>
            <a:lvl3pPr marL="566928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3pPr>
            <a:lvl4pPr marL="859536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4pPr>
            <a:lvl5pPr marL="1152144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E560E3-F935-488F-8F0E-191D7B6B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3986" y="6356350"/>
            <a:ext cx="4114800" cy="365125"/>
          </a:xfrm>
        </p:spPr>
        <p:txBody>
          <a:bodyPr/>
          <a:lstStyle>
            <a:lvl1pPr algn="l"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B9CD8B2-CC23-467F-B0EE-2CC06D630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E0588715-35AD-8BE1-A5FC-E28BDD3854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8645" t="319" r="28732" b="73496"/>
          <a:stretch/>
        </p:blipFill>
        <p:spPr>
          <a:xfrm rot="10800000" flipH="1">
            <a:off x="6308436" y="-11"/>
            <a:ext cx="5883564" cy="236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451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544E9C70-0200-3C21-7766-CB9EA5FBFA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2590800" cy="1027906"/>
            <a:chOff x="0" y="0"/>
            <a:chExt cx="2590800" cy="1027906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D5E4B16-2071-DEE9-BE53-F35AFBEFCA57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0" y="0"/>
              <a:ext cx="259080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1CB2B071-0355-D550-18A8-9D515CA16987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0" y="0"/>
              <a:ext cx="704850" cy="102790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E5C4E19-B78B-4E39-B661-7E6A2E6C50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53550"/>
            <a:ext cx="10515600" cy="1325563"/>
          </a:xfrm>
        </p:spPr>
        <p:txBody>
          <a:bodyPr anchor="b">
            <a:normAutofit/>
          </a:bodyPr>
          <a:lstStyle>
            <a:lvl1pPr algn="ctr"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C3975522-461E-4D79-B5B9-BF9471B54688}"/>
              </a:ext>
            </a:extLst>
          </p:cNvPr>
          <p:cNvSpPr>
            <a:spLocks noGrp="1"/>
          </p:cNvSpPr>
          <p:nvPr>
            <p:ph type="tbl" sz="quarter" idx="14"/>
          </p:nvPr>
        </p:nvSpPr>
        <p:spPr>
          <a:xfrm>
            <a:off x="838200" y="2111381"/>
            <a:ext cx="10515600" cy="3570963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FB554B2-4C33-2975-9F27-94B8AE71D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49"/>
            <a:ext cx="3819228" cy="365125"/>
          </a:xfrm>
        </p:spPr>
        <p:txBody>
          <a:bodyPr/>
          <a:lstStyle>
            <a:lvl1pPr algn="l"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03C6776-E983-2BA3-1054-75996FE0F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3350" y="6356349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680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267200" y="1615736"/>
            <a:ext cx="4179570" cy="1524735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457758-A125-4CEA-A3D5-CBD010417BD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267200" y="3238103"/>
            <a:ext cx="4179570" cy="2850181"/>
          </a:xfrm>
        </p:spPr>
        <p:txBody>
          <a:bodyPr>
            <a:normAutofit/>
          </a:bodyPr>
          <a:lstStyle>
            <a:lvl1pPr marL="0" indent="0" algn="l">
              <a:lnSpc>
                <a:spcPct val="150000"/>
              </a:lnSpc>
              <a:buNone/>
              <a:defRPr sz="1800" spc="5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D3361C9-310A-4255-A94E-B77588962D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3176938" cy="6858000"/>
          </a:xfrm>
          <a:prstGeom prst="rect">
            <a:avLst/>
          </a:prstGeom>
        </p:spPr>
      </p:pic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6026D44C-0B39-4DE1-A0FC-5615DDAAE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56350"/>
            <a:ext cx="4179570" cy="365125"/>
          </a:xfrm>
        </p:spPr>
        <p:txBody>
          <a:bodyPr/>
          <a:lstStyle>
            <a:lvl1pPr algn="l"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1" name="Slide Number Placeholder 8">
            <a:extLst>
              <a:ext uri="{FF2B5EF4-FFF2-40B4-BE49-F238E27FC236}">
                <a16:creationId xmlns:a16="http://schemas.microsoft.com/office/drawing/2014/main" id="{0F8222B4-B618-42C4-8BDB-D2E4DF2F22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579428" y="6356350"/>
            <a:ext cx="1774371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14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genda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D514C6BF-376E-43E8-881D-2E76742699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8301" r="28341" b="23071"/>
          <a:stretch/>
        </p:blipFill>
        <p:spPr>
          <a:xfrm>
            <a:off x="4229100" y="0"/>
            <a:ext cx="7962901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F0A9B92-C2D0-466A-A680-A35832C452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33500" y="1020445"/>
            <a:ext cx="2895600" cy="1325563"/>
          </a:xfrm>
        </p:spPr>
        <p:txBody>
          <a:bodyPr anchor="b">
            <a:normAutofit/>
          </a:bodyPr>
          <a:lstStyle>
            <a:lvl1pPr>
              <a:defRPr sz="28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A41CE6-5A88-4C5C-B2A4-6A5D2153B16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333500" y="2674013"/>
            <a:ext cx="2895600" cy="3269589"/>
          </a:xfrm>
        </p:spPr>
        <p:txBody>
          <a:bodyPr>
            <a:normAutofit/>
          </a:bodyPr>
          <a:lstStyle>
            <a:lvl1pPr marL="0" indent="0">
              <a:lnSpc>
                <a:spcPct val="140000"/>
              </a:lnSpc>
              <a:spcBef>
                <a:spcPts val="10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lnSpc>
                <a:spcPct val="140000"/>
              </a:lnSpc>
              <a:spcBef>
                <a:spcPts val="1000"/>
              </a:spcBef>
              <a:buNone/>
              <a:defRPr sz="1800">
                <a:solidFill>
                  <a:schemeClr val="bg1"/>
                </a:solidFill>
              </a:defRPr>
            </a:lvl2pPr>
            <a:lvl3pPr marL="914400" indent="0">
              <a:lnSpc>
                <a:spcPct val="140000"/>
              </a:lnSpc>
              <a:spcBef>
                <a:spcPts val="1000"/>
              </a:spcBef>
              <a:buNone/>
              <a:defRPr sz="1800">
                <a:solidFill>
                  <a:schemeClr val="bg1"/>
                </a:solidFill>
              </a:defRPr>
            </a:lvl3pPr>
            <a:lvl4pPr marL="1371600" indent="0">
              <a:lnSpc>
                <a:spcPct val="140000"/>
              </a:lnSpc>
              <a:spcBef>
                <a:spcPts val="1000"/>
              </a:spcBef>
              <a:buNone/>
              <a:defRPr sz="1800">
                <a:solidFill>
                  <a:schemeClr val="bg1"/>
                </a:solidFill>
              </a:defRPr>
            </a:lvl4pPr>
            <a:lvl5pPr marL="1828800" indent="0">
              <a:lnSpc>
                <a:spcPct val="140000"/>
              </a:lnSpc>
              <a:spcBef>
                <a:spcPts val="1000"/>
              </a:spcBef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7F11D-8AF8-44D6-A48B-D8C7779B8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33500" y="6356349"/>
            <a:ext cx="3819228" cy="365125"/>
          </a:xfrm>
        </p:spPr>
        <p:txBody>
          <a:bodyPr/>
          <a:lstStyle>
            <a:lvl1pPr algn="l"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C0879-6B0F-4AF6-A997-EC61DA896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3350" y="6356349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124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91350" y="487018"/>
            <a:ext cx="4179570" cy="3377354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A96E214-6A61-C8A7-B1DB-C8C260C134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0" y="0"/>
            <a:ext cx="6557818" cy="6858000"/>
            <a:chOff x="0" y="0"/>
            <a:chExt cx="4762501" cy="5186363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A18BC1BC-99D6-D9F4-19F9-AAE722E2AE61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0" y="876300"/>
              <a:ext cx="4762500" cy="162877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6816F797-248B-2C75-29B9-DB65A809D47B}"/>
                </a:ext>
              </a:extLst>
            </p:cNvPr>
            <p:cNvCxnSpPr>
              <a:cxnSpLocks/>
            </p:cNvCxnSpPr>
            <p:nvPr userDrawn="1"/>
          </p:nvCxnSpPr>
          <p:spPr>
            <a:xfrm flipH="1" flipV="1">
              <a:off x="2638425" y="0"/>
              <a:ext cx="2124076" cy="518636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82501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91350" y="487680"/>
            <a:ext cx="4179570" cy="3376691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D8E94DD-0F7B-3F92-58EA-5F06D557BF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990667" y="0"/>
            <a:ext cx="1126278" cy="251229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19F5397-34DB-BC88-ADF5-AA470A06FE5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5080"/>
            <a:ext cx="6576291" cy="6872605"/>
          </a:xfrm>
          <a:custGeom>
            <a:avLst/>
            <a:gdLst>
              <a:gd name="connsiteX0" fmla="*/ 0 w 6576291"/>
              <a:gd name="connsiteY0" fmla="*/ 0 h 6867525"/>
              <a:gd name="connsiteX1" fmla="*/ 6576291 w 6576291"/>
              <a:gd name="connsiteY1" fmla="*/ 0 h 6867525"/>
              <a:gd name="connsiteX2" fmla="*/ 6576291 w 6576291"/>
              <a:gd name="connsiteY2" fmla="*/ 6867525 h 6867525"/>
              <a:gd name="connsiteX3" fmla="*/ 0 w 6576291"/>
              <a:gd name="connsiteY3" fmla="*/ 6867525 h 6867525"/>
              <a:gd name="connsiteX4" fmla="*/ 0 w 6576291"/>
              <a:gd name="connsiteY4" fmla="*/ 0 h 6867525"/>
              <a:gd name="connsiteX0" fmla="*/ 0 w 6576291"/>
              <a:gd name="connsiteY0" fmla="*/ 5080 h 6872605"/>
              <a:gd name="connsiteX1" fmla="*/ 3604491 w 6576291"/>
              <a:gd name="connsiteY1" fmla="*/ 0 h 6872605"/>
              <a:gd name="connsiteX2" fmla="*/ 6576291 w 6576291"/>
              <a:gd name="connsiteY2" fmla="*/ 6872605 h 6872605"/>
              <a:gd name="connsiteX3" fmla="*/ 0 w 6576291"/>
              <a:gd name="connsiteY3" fmla="*/ 6872605 h 6872605"/>
              <a:gd name="connsiteX4" fmla="*/ 0 w 6576291"/>
              <a:gd name="connsiteY4" fmla="*/ 5080 h 6872605"/>
              <a:gd name="connsiteX0" fmla="*/ 0 w 6576291"/>
              <a:gd name="connsiteY0" fmla="*/ 0 h 6867525"/>
              <a:gd name="connsiteX1" fmla="*/ 3624811 w 6576291"/>
              <a:gd name="connsiteY1" fmla="*/ 10160 h 6867525"/>
              <a:gd name="connsiteX2" fmla="*/ 6576291 w 6576291"/>
              <a:gd name="connsiteY2" fmla="*/ 6867525 h 6867525"/>
              <a:gd name="connsiteX3" fmla="*/ 0 w 6576291"/>
              <a:gd name="connsiteY3" fmla="*/ 6867525 h 6867525"/>
              <a:gd name="connsiteX4" fmla="*/ 0 w 6576291"/>
              <a:gd name="connsiteY4" fmla="*/ 0 h 6867525"/>
              <a:gd name="connsiteX0" fmla="*/ 0 w 6576291"/>
              <a:gd name="connsiteY0" fmla="*/ 5080 h 6872605"/>
              <a:gd name="connsiteX1" fmla="*/ 3629891 w 6576291"/>
              <a:gd name="connsiteY1" fmla="*/ 0 h 6872605"/>
              <a:gd name="connsiteX2" fmla="*/ 6576291 w 6576291"/>
              <a:gd name="connsiteY2" fmla="*/ 6872605 h 6872605"/>
              <a:gd name="connsiteX3" fmla="*/ 0 w 6576291"/>
              <a:gd name="connsiteY3" fmla="*/ 6872605 h 6872605"/>
              <a:gd name="connsiteX4" fmla="*/ 0 w 6576291"/>
              <a:gd name="connsiteY4" fmla="*/ 5080 h 6872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76291" h="6872605">
                <a:moveTo>
                  <a:pt x="0" y="5080"/>
                </a:moveTo>
                <a:lnTo>
                  <a:pt x="3629891" y="0"/>
                </a:lnTo>
                <a:lnTo>
                  <a:pt x="6576291" y="6872605"/>
                </a:lnTo>
                <a:lnTo>
                  <a:pt x="0" y="6872605"/>
                </a:lnTo>
                <a:lnTo>
                  <a:pt x="0" y="5080"/>
                </a:lnTo>
                <a:close/>
              </a:path>
            </a:pathLst>
          </a:custGeom>
        </p:spPr>
        <p:txBody>
          <a:bodyPr lIns="182880" tIns="182880" bIns="91440"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018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22318" y="268360"/>
            <a:ext cx="7288282" cy="2121177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EAC9D25F-5B3D-F5B2-5D02-C6BC6AA8987B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322388" y="2763078"/>
            <a:ext cx="7288212" cy="340705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 b="1" spc="50" baseline="0"/>
            </a:lvl1pPr>
            <a:lvl2pPr marL="283464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2pPr>
            <a:lvl3pPr marL="566928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3pPr>
            <a:lvl4pPr marL="859536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4pPr>
            <a:lvl5pPr marL="1143000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8E16CF1-2502-F2F0-2C27-2DD7979033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9096374" y="-25401"/>
            <a:ext cx="3095625" cy="6883401"/>
            <a:chOff x="9096375" y="-25401"/>
            <a:chExt cx="3095625" cy="6883401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322A6FB-333C-65AE-23D8-08BCEA174D43}"/>
                </a:ext>
              </a:extLst>
            </p:cNvPr>
            <p:cNvCxnSpPr/>
            <p:nvPr userDrawn="1"/>
          </p:nvCxnSpPr>
          <p:spPr>
            <a:xfrm>
              <a:off x="9096375" y="1497012"/>
              <a:ext cx="309562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162BB247-4598-A983-DEBF-6F042C1DB0BC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9381744" y="-25401"/>
              <a:ext cx="2810256" cy="688340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4E84FEE-D475-A71D-7996-5925602EC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rot="10800000" flipH="1">
            <a:off x="-1" y="-25403"/>
            <a:ext cx="1210573" cy="20481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7459776D-4049-CB00-C321-0627C169B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333500" y="6356349"/>
            <a:ext cx="3819228" cy="365125"/>
          </a:xfrm>
        </p:spPr>
        <p:txBody>
          <a:bodyPr/>
          <a:lstStyle>
            <a:lvl1pPr algn="l"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DE114AF-34C6-A062-7340-858BC27DA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3350" y="6356349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735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3628-62D7-4A6D-A79F-34DE91DBA31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91350" y="406400"/>
            <a:ext cx="4179570" cy="3457971"/>
          </a:xfrm>
        </p:spPr>
        <p:txBody>
          <a:bodyPr anchor="b">
            <a:noAutofit/>
          </a:bodyPr>
          <a:lstStyle>
            <a:lvl1pPr algn="l">
              <a:defRPr sz="3600" spc="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5E045004-3604-59DC-13E0-7A0B2DF78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828675"/>
            <a:ext cx="5876925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0329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phic 9">
            <a:extLst>
              <a:ext uri="{FF2B5EF4-FFF2-40B4-BE49-F238E27FC236}">
                <a16:creationId xmlns:a16="http://schemas.microsoft.com/office/drawing/2014/main" id="{955F7B05-9431-1FBA-415D-6CF2DF562B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9434" t="20278" b="22673"/>
          <a:stretch/>
        </p:blipFill>
        <p:spPr>
          <a:xfrm>
            <a:off x="25785" y="0"/>
            <a:ext cx="4093633" cy="391239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33700" y="568961"/>
            <a:ext cx="8420100" cy="1780860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59CD1F-9DFB-4048-9B9B-2BD7D4EC6400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933700" y="2797255"/>
            <a:ext cx="3924300" cy="464499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1" kern="1200" spc="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07FF22E3-5928-787E-B062-FA18127D3BD9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2933700" y="3251596"/>
            <a:ext cx="3943627" cy="3234264"/>
          </a:xfr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 b="0" spc="50" baseline="0"/>
            </a:lvl1pPr>
            <a:lvl2pPr marL="283464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2pPr>
            <a:lvl3pPr marL="566928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3pPr>
            <a:lvl4pPr marL="859536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4pPr>
            <a:lvl5pPr marL="1143000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74FC39-67F6-42EA-BCD1-F69AE2F0F22D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7410173" y="2797255"/>
            <a:ext cx="3943627" cy="464499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1" kern="1200" spc="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178E4D0B-96F1-45F3-6B2A-5FA31A37257F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7410173" y="3251595"/>
            <a:ext cx="3943627" cy="3234264"/>
          </a:xfr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 b="0" spc="50" baseline="0"/>
            </a:lvl1pPr>
            <a:lvl2pPr marL="283464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2pPr>
            <a:lvl3pPr marL="566928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3pPr>
            <a:lvl4pPr marL="859536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4pPr>
            <a:lvl5pPr marL="1143000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F41582C-9AD2-F126-40F3-D43E77D15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69260" y="6356349"/>
            <a:ext cx="3819228" cy="365125"/>
          </a:xfrm>
        </p:spPr>
        <p:txBody>
          <a:bodyPr/>
          <a:lstStyle>
            <a:lvl1pPr algn="l"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341F76B1-7BEF-7A88-1394-1164BFF08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3350" y="6356349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12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F3B5C-31C4-46BA-9FAD-72DF917A84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41120" y="558801"/>
            <a:ext cx="9953308" cy="1780860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6A217F83-0BDB-C70B-29FE-2651DE1915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4429817" y="0"/>
            <a:ext cx="7762183" cy="2754814"/>
            <a:chOff x="7334250" y="0"/>
            <a:chExt cx="4857750" cy="1724025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E0C62368-3F79-C078-7086-B23D2F5A09F8}"/>
                </a:ext>
              </a:extLst>
            </p:cNvPr>
            <p:cNvCxnSpPr/>
            <p:nvPr userDrawn="1"/>
          </p:nvCxnSpPr>
          <p:spPr>
            <a:xfrm flipH="1" flipV="1">
              <a:off x="7334250" y="0"/>
              <a:ext cx="4857750" cy="7620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09BDD71-BF2E-BDB0-A625-D8371AEA1CA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1487150" y="0"/>
              <a:ext cx="704850" cy="172402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83354B96-CD25-BE1C-8CA2-3825F820B759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41120" y="2960877"/>
            <a:ext cx="2722880" cy="35128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1" kern="1200" spc="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CDD81865-54C7-7674-4B2E-041D05C1D146}"/>
              </a:ext>
            </a:extLst>
          </p:cNvPr>
          <p:cNvSpPr>
            <a:spLocks noGrp="1"/>
          </p:cNvSpPr>
          <p:nvPr>
            <p:ph sz="half" idx="15" hasCustomPrompt="1"/>
          </p:nvPr>
        </p:nvSpPr>
        <p:spPr>
          <a:xfrm>
            <a:off x="1341120" y="3392035"/>
            <a:ext cx="2722880" cy="2907164"/>
          </a:xfrm>
        </p:spPr>
        <p:txBody>
          <a:bodyPr tIns="0">
            <a:normAutofit/>
          </a:bodyPr>
          <a:lstStyle>
            <a:lvl1pPr marL="283464" indent="-283464">
              <a:lnSpc>
                <a:spcPct val="100000"/>
              </a:lnSpc>
              <a:buFont typeface="+mj-lt"/>
              <a:buAutoNum type="arabicPeriod"/>
              <a:defRPr sz="1800" b="0" spc="50" baseline="0"/>
            </a:lvl1pPr>
            <a:lvl2pPr marL="566928" indent="-342900">
              <a:lnSpc>
                <a:spcPct val="100000"/>
              </a:lnSpc>
              <a:spcBef>
                <a:spcPts val="1000"/>
              </a:spcBef>
              <a:buFont typeface="+mj-lt"/>
              <a:buAutoNum type="alphaLcPeriod"/>
              <a:defRPr sz="1800" spc="50" baseline="0"/>
            </a:lvl2pPr>
            <a:lvl3pPr marL="850392" indent="-342900">
              <a:lnSpc>
                <a:spcPct val="100000"/>
              </a:lnSpc>
              <a:spcBef>
                <a:spcPts val="1000"/>
              </a:spcBef>
              <a:buFont typeface="+mj-lt"/>
              <a:buAutoNum type="arabicParenR"/>
              <a:defRPr sz="1800" spc="50" baseline="0"/>
            </a:lvl3pPr>
            <a:lvl4pPr marL="1042416" indent="-342900">
              <a:lnSpc>
                <a:spcPct val="100000"/>
              </a:lnSpc>
              <a:spcBef>
                <a:spcPts val="1000"/>
              </a:spcBef>
              <a:buFont typeface="+mj-lt"/>
              <a:buAutoNum type="alphaLcParenR"/>
              <a:defRPr sz="1800" spc="50" baseline="0"/>
            </a:lvl4pPr>
            <a:lvl5pPr marL="1074420" indent="-400050">
              <a:lnSpc>
                <a:spcPct val="100000"/>
              </a:lnSpc>
              <a:spcBef>
                <a:spcPts val="1000"/>
              </a:spcBef>
              <a:buFont typeface="+mj-lt"/>
              <a:buAutoNum type="romanLcPeriod"/>
              <a:defRPr sz="1800" spc="50" baseline="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6F39BA57-7F1C-623F-BC7F-B689C5AC33EA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4754881" y="2960877"/>
            <a:ext cx="5516880" cy="35128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800" b="1" kern="1200" spc="50" baseline="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" name="Content Placeholder 3">
            <a:extLst>
              <a:ext uri="{FF2B5EF4-FFF2-40B4-BE49-F238E27FC236}">
                <a16:creationId xmlns:a16="http://schemas.microsoft.com/office/drawing/2014/main" id="{94BF07A4-5A33-0B3C-A378-AB2435F1D5FF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4754881" y="3324859"/>
            <a:ext cx="5506720" cy="3031489"/>
          </a:xfr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 b="0" spc="50" baseline="0"/>
            </a:lvl1pPr>
            <a:lvl2pPr marL="283464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2pPr>
            <a:lvl3pPr marL="566928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3pPr>
            <a:lvl4pPr marL="859536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4pPr>
            <a:lvl5pPr marL="1143000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63DC63A6-41FE-6C2D-9A53-0AE4A6DBF39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333500" y="6356349"/>
            <a:ext cx="3819228" cy="365125"/>
          </a:xfrm>
        </p:spPr>
        <p:txBody>
          <a:bodyPr/>
          <a:lstStyle>
            <a:lvl1pPr algn="l"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0B5130EC-B05B-5489-FBEC-DBEB6D1E737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10373350" y="6356349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085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B2CC92D-F90A-CB67-4860-D6939AC295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094182" y="0"/>
            <a:ext cx="1745673" cy="389774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3A3821F-4537-4AE7-8829-C2E3AE60F6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6874" y="1671639"/>
            <a:ext cx="5884027" cy="1204912"/>
          </a:xfrm>
        </p:spPr>
        <p:txBody>
          <a:bodyPr anchor="b">
            <a:normAutofit/>
          </a:bodyPr>
          <a:lstStyle>
            <a:lvl1pPr>
              <a:defRPr lang="en-US" sz="2800" kern="1200" spc="15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4C376638-5C5B-8E5B-0C26-8F63B98EA4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28230" y="-9144"/>
            <a:ext cx="5481955" cy="6876288"/>
          </a:xfrm>
          <a:custGeom>
            <a:avLst/>
            <a:gdLst>
              <a:gd name="connsiteX0" fmla="*/ 0 w 5476875"/>
              <a:gd name="connsiteY0" fmla="*/ 0 h 6858000"/>
              <a:gd name="connsiteX1" fmla="*/ 5476875 w 5476875"/>
              <a:gd name="connsiteY1" fmla="*/ 0 h 6858000"/>
              <a:gd name="connsiteX2" fmla="*/ 5476875 w 5476875"/>
              <a:gd name="connsiteY2" fmla="*/ 6858000 h 6858000"/>
              <a:gd name="connsiteX3" fmla="*/ 0 w 5476875"/>
              <a:gd name="connsiteY3" fmla="*/ 6858000 h 6858000"/>
              <a:gd name="connsiteX4" fmla="*/ 0 w 5476875"/>
              <a:gd name="connsiteY4" fmla="*/ 0 h 6858000"/>
              <a:gd name="connsiteX0" fmla="*/ 0 w 5476875"/>
              <a:gd name="connsiteY0" fmla="*/ 0 h 6858000"/>
              <a:gd name="connsiteX1" fmla="*/ 2520315 w 5476875"/>
              <a:gd name="connsiteY1" fmla="*/ 0 h 6858000"/>
              <a:gd name="connsiteX2" fmla="*/ 5476875 w 5476875"/>
              <a:gd name="connsiteY2" fmla="*/ 6858000 h 6858000"/>
              <a:gd name="connsiteX3" fmla="*/ 0 w 5476875"/>
              <a:gd name="connsiteY3" fmla="*/ 6858000 h 6858000"/>
              <a:gd name="connsiteX4" fmla="*/ 0 w 5476875"/>
              <a:gd name="connsiteY4" fmla="*/ 0 h 6858000"/>
              <a:gd name="connsiteX0" fmla="*/ 5080 w 5481955"/>
              <a:gd name="connsiteY0" fmla="*/ 0 h 6858000"/>
              <a:gd name="connsiteX1" fmla="*/ 2525395 w 5481955"/>
              <a:gd name="connsiteY1" fmla="*/ 0 h 6858000"/>
              <a:gd name="connsiteX2" fmla="*/ 5481955 w 5481955"/>
              <a:gd name="connsiteY2" fmla="*/ 6858000 h 6858000"/>
              <a:gd name="connsiteX3" fmla="*/ 5080 w 5481955"/>
              <a:gd name="connsiteY3" fmla="*/ 6858000 h 6858000"/>
              <a:gd name="connsiteX4" fmla="*/ 0 w 5481955"/>
              <a:gd name="connsiteY4" fmla="*/ 4805680 h 6858000"/>
              <a:gd name="connsiteX5" fmla="*/ 5080 w 5481955"/>
              <a:gd name="connsiteY5" fmla="*/ 0 h 6858000"/>
              <a:gd name="connsiteX0" fmla="*/ 5080 w 5481955"/>
              <a:gd name="connsiteY0" fmla="*/ 0 h 6863080"/>
              <a:gd name="connsiteX1" fmla="*/ 2525395 w 5481955"/>
              <a:gd name="connsiteY1" fmla="*/ 0 h 6863080"/>
              <a:gd name="connsiteX2" fmla="*/ 5481955 w 5481955"/>
              <a:gd name="connsiteY2" fmla="*/ 6858000 h 6863080"/>
              <a:gd name="connsiteX3" fmla="*/ 899160 w 5481955"/>
              <a:gd name="connsiteY3" fmla="*/ 6863080 h 6863080"/>
              <a:gd name="connsiteX4" fmla="*/ 0 w 5481955"/>
              <a:gd name="connsiteY4" fmla="*/ 4805680 h 6863080"/>
              <a:gd name="connsiteX5" fmla="*/ 5080 w 5481955"/>
              <a:gd name="connsiteY5" fmla="*/ 0 h 6863080"/>
              <a:gd name="connsiteX0" fmla="*/ 5080 w 5481955"/>
              <a:gd name="connsiteY0" fmla="*/ 0 h 6863080"/>
              <a:gd name="connsiteX1" fmla="*/ 2525395 w 5481955"/>
              <a:gd name="connsiteY1" fmla="*/ 0 h 6863080"/>
              <a:gd name="connsiteX2" fmla="*/ 5481955 w 5481955"/>
              <a:gd name="connsiteY2" fmla="*/ 6858000 h 6863080"/>
              <a:gd name="connsiteX3" fmla="*/ 899160 w 5481955"/>
              <a:gd name="connsiteY3" fmla="*/ 6863080 h 6863080"/>
              <a:gd name="connsiteX4" fmla="*/ 0 w 5481955"/>
              <a:gd name="connsiteY4" fmla="*/ 4805680 h 6863080"/>
              <a:gd name="connsiteX5" fmla="*/ 5080 w 5481955"/>
              <a:gd name="connsiteY5" fmla="*/ 0 h 6863080"/>
              <a:gd name="connsiteX0" fmla="*/ 5080 w 5481955"/>
              <a:gd name="connsiteY0" fmla="*/ 0 h 6863080"/>
              <a:gd name="connsiteX1" fmla="*/ 2525395 w 5481955"/>
              <a:gd name="connsiteY1" fmla="*/ 0 h 6863080"/>
              <a:gd name="connsiteX2" fmla="*/ 5481955 w 5481955"/>
              <a:gd name="connsiteY2" fmla="*/ 6858000 h 6863080"/>
              <a:gd name="connsiteX3" fmla="*/ 899160 w 5481955"/>
              <a:gd name="connsiteY3" fmla="*/ 6863080 h 6863080"/>
              <a:gd name="connsiteX4" fmla="*/ 0 w 5481955"/>
              <a:gd name="connsiteY4" fmla="*/ 4805680 h 6863080"/>
              <a:gd name="connsiteX5" fmla="*/ 5080 w 5481955"/>
              <a:gd name="connsiteY5" fmla="*/ 0 h 6863080"/>
              <a:gd name="connsiteX0" fmla="*/ 5080 w 5481955"/>
              <a:gd name="connsiteY0" fmla="*/ 0 h 6863080"/>
              <a:gd name="connsiteX1" fmla="*/ 2525395 w 5481955"/>
              <a:gd name="connsiteY1" fmla="*/ 0 h 6863080"/>
              <a:gd name="connsiteX2" fmla="*/ 5481955 w 5481955"/>
              <a:gd name="connsiteY2" fmla="*/ 6858000 h 6863080"/>
              <a:gd name="connsiteX3" fmla="*/ 899160 w 5481955"/>
              <a:gd name="connsiteY3" fmla="*/ 6863080 h 6863080"/>
              <a:gd name="connsiteX4" fmla="*/ 0 w 5481955"/>
              <a:gd name="connsiteY4" fmla="*/ 4759960 h 6863080"/>
              <a:gd name="connsiteX5" fmla="*/ 5080 w 5481955"/>
              <a:gd name="connsiteY5" fmla="*/ 0 h 6863080"/>
              <a:gd name="connsiteX0" fmla="*/ 5080 w 5481955"/>
              <a:gd name="connsiteY0" fmla="*/ 0 h 6863080"/>
              <a:gd name="connsiteX1" fmla="*/ 2525395 w 5481955"/>
              <a:gd name="connsiteY1" fmla="*/ 0 h 6863080"/>
              <a:gd name="connsiteX2" fmla="*/ 5481955 w 5481955"/>
              <a:gd name="connsiteY2" fmla="*/ 6858000 h 6863080"/>
              <a:gd name="connsiteX3" fmla="*/ 899160 w 5481955"/>
              <a:gd name="connsiteY3" fmla="*/ 6863080 h 6863080"/>
              <a:gd name="connsiteX4" fmla="*/ 0 w 5481955"/>
              <a:gd name="connsiteY4" fmla="*/ 4759960 h 6863080"/>
              <a:gd name="connsiteX5" fmla="*/ 5080 w 5481955"/>
              <a:gd name="connsiteY5" fmla="*/ 0 h 6863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81955" h="6863080">
                <a:moveTo>
                  <a:pt x="5080" y="0"/>
                </a:moveTo>
                <a:lnTo>
                  <a:pt x="2525395" y="0"/>
                </a:lnTo>
                <a:lnTo>
                  <a:pt x="5481955" y="6858000"/>
                </a:lnTo>
                <a:lnTo>
                  <a:pt x="899160" y="6863080"/>
                </a:lnTo>
                <a:cubicBezTo>
                  <a:pt x="506307" y="5933440"/>
                  <a:pt x="413173" y="5720080"/>
                  <a:pt x="0" y="4759960"/>
                </a:cubicBezTo>
                <a:cubicBezTo>
                  <a:pt x="1693" y="3158067"/>
                  <a:pt x="3387" y="1601893"/>
                  <a:pt x="5080" y="0"/>
                </a:cubicBezTo>
                <a:close/>
              </a:path>
            </a:pathLst>
          </a:custGeom>
        </p:spPr>
        <p:txBody>
          <a:bodyPr lIns="274320" tIns="91440" bIns="9144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4569D00-2037-2A8D-943B-22FAC1C0B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25500" y="6356349"/>
            <a:ext cx="3819228" cy="365125"/>
          </a:xfrm>
        </p:spPr>
        <p:txBody>
          <a:bodyPr/>
          <a:lstStyle>
            <a:lvl1pPr algn="l">
              <a:defRPr sz="9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5967A9D-0B53-4F3F-0872-495C23A33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3350" y="6356349"/>
            <a:ext cx="987552" cy="365125"/>
          </a:xfrm>
        </p:spPr>
        <p:txBody>
          <a:bodyPr/>
          <a:lstStyle>
            <a:lvl1pPr>
              <a:defRPr sz="900"/>
            </a:lvl1pPr>
          </a:lstStyle>
          <a:p>
            <a:fld id="{A49DFD55-3C28-40EF-9E31-A92D2E4017F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43B0E9A-A777-8745-6A36-0A79CB5E036B}"/>
              </a:ext>
            </a:extLst>
          </p:cNvPr>
          <p:cNvSpPr>
            <a:spLocks noGrp="1"/>
          </p:cNvSpPr>
          <p:nvPr>
            <p:ph sz="half" idx="14" hasCustomPrompt="1"/>
          </p:nvPr>
        </p:nvSpPr>
        <p:spPr>
          <a:xfrm>
            <a:off x="5453725" y="3660774"/>
            <a:ext cx="5907176" cy="2536826"/>
          </a:xfrm>
        </p:spPr>
        <p:txBody>
          <a:bodyPr tIns="0">
            <a:normAutofit/>
          </a:bodyPr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800" b="0" spc="50" baseline="0"/>
            </a:lvl1pPr>
            <a:lvl2pPr marL="283464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2pPr>
            <a:lvl3pPr marL="566928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3pPr>
            <a:lvl4pPr marL="859536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4pPr>
            <a:lvl5pPr marL="1152144" indent="-285750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spc="50" baseline="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17780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00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4C17E5-24ED-44BC-BA50-02EF90355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3D101-3AF0-4F06-90ED-B83615C36C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AE9FDE-AF95-49F8-A927-35A23C9E65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2E900D-8FF9-4E80-860D-89C2D3B4E4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A66A0C-1415-46A3-A1FF-BE18C70873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DFD55-3C28-40EF-9E31-A92D2E4017F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06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9" r:id="rId3"/>
    <p:sldLayoutId id="2147483670" r:id="rId4"/>
    <p:sldLayoutId id="2147483651" r:id="rId5"/>
    <p:sldLayoutId id="2147483671" r:id="rId6"/>
    <p:sldLayoutId id="2147483672" r:id="rId7"/>
    <p:sldLayoutId id="2147483673" r:id="rId8"/>
    <p:sldLayoutId id="2147483664" r:id="rId9"/>
    <p:sldLayoutId id="2147483674" r:id="rId10"/>
    <p:sldLayoutId id="2147483653" r:id="rId11"/>
    <p:sldLayoutId id="2147483667" r:id="rId12"/>
    <p:sldLayoutId id="2147483665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75451-6A4B-484B-9ED1-353CCE25B0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41918" y="3329790"/>
            <a:ext cx="4941771" cy="3200400"/>
          </a:xfrm>
        </p:spPr>
        <p:txBody>
          <a:bodyPr anchor="ctr"/>
          <a:lstStyle/>
          <a:p>
            <a:pPr algn="ctr"/>
            <a:r>
              <a:rPr lang="en-US" sz="4000" b="1" dirty="0"/>
              <a:t>Early transfer &amp; hiring vision</a:t>
            </a:r>
          </a:p>
        </p:txBody>
      </p:sp>
    </p:spTree>
    <p:extLst>
      <p:ext uri="{BB962C8B-B14F-4D97-AF65-F5344CB8AC3E}">
        <p14:creationId xmlns:p14="http://schemas.microsoft.com/office/powerpoint/2010/main" val="2586058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5565B-FEEF-ED07-533C-DB99EA0E3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027" y="186083"/>
            <a:ext cx="10149945" cy="2121177"/>
          </a:xfrm>
        </p:spPr>
        <p:txBody>
          <a:bodyPr>
            <a:normAutofit/>
          </a:bodyPr>
          <a:lstStyle/>
          <a:p>
            <a:r>
              <a:rPr lang="en-US" b="1" dirty="0"/>
              <a:t>vision: </a:t>
            </a:r>
            <a:r>
              <a:rPr lang="en-US" sz="2800" dirty="0"/>
              <a:t>To provide a systemic approach to recruitment &amp; retention for instructional and educational support employees</a:t>
            </a:r>
            <a:br>
              <a:rPr lang="en-US" sz="28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AA5FC5-6D91-0906-878E-9A0E7408B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1094" y="2204277"/>
            <a:ext cx="9929812" cy="3407051"/>
          </a:xfrm>
        </p:spPr>
        <p:txBody>
          <a:bodyPr/>
          <a:lstStyle/>
          <a:p>
            <a:pPr algn="ctr"/>
            <a:r>
              <a:rPr lang="en-US" dirty="0"/>
              <a:t>SJEA: </a:t>
            </a:r>
            <a:r>
              <a:rPr lang="en-US" b="0" dirty="0"/>
              <a:t>Provide more frequent communication &amp; online hiring for current &amp; future employees (through both in person and web based hiring fairs)</a:t>
            </a:r>
          </a:p>
          <a:p>
            <a:pPr algn="ctr"/>
            <a:r>
              <a:rPr lang="en-US" dirty="0"/>
              <a:t>For the entire 23-24 school year, we have had 60 Instructional vacancies or more at any given time</a:t>
            </a:r>
          </a:p>
          <a:p>
            <a:pPr algn="ctr"/>
            <a:r>
              <a:rPr lang="en-US" dirty="0"/>
              <a:t>For the past 2 years, over 400 employees have not returned to SJCSD (resignations, retirements,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70AD18-B608-256D-44EE-B7DC70FB3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DFD55-3C28-40EF-9E31-A92D2E4017F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3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2731C-311B-46F7-A865-6C3AF6B0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7990" y="528202"/>
            <a:ext cx="10236019" cy="55780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/>
              <a:t>Changes to “early transfer” if adding into the contract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5232F9-FD00-464A-9F17-619C91AEF8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24954" y="1309167"/>
            <a:ext cx="10235948" cy="5047182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EXAMPLE: HIRING FOR THE UPCOMING SCHOOL YEAR 25-26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Starting January 2025 schools can post for anticipated vacancies for the 25-26 school year</a:t>
            </a:r>
          </a:p>
          <a:p>
            <a:pPr marL="569214" lvl="1"/>
            <a:r>
              <a:rPr lang="en-US" dirty="0"/>
              <a:t>A higher volume of postings both internal &amp; external would most likely be seen around March/April, after budget meetings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u="sng" dirty="0"/>
              <a:t>All</a:t>
            </a:r>
            <a:r>
              <a:rPr lang="en-US" dirty="0"/>
              <a:t> internal (no qualifiers) and external applicants can apply to the postings </a:t>
            </a:r>
          </a:p>
          <a:p>
            <a:pPr marL="569214" lvl="1"/>
            <a:r>
              <a:rPr lang="en-US" dirty="0"/>
              <a:t>Internal candidates can be recommended for any of these positions until the last working day in May</a:t>
            </a:r>
          </a:p>
          <a:p>
            <a:pPr marL="852678" lvl="2"/>
            <a:r>
              <a:rPr lang="en-US" dirty="0"/>
              <a:t>After the last working day in May, internal employees can only transfer if they make a written request to both Principals (current &amp; hiring). </a:t>
            </a:r>
          </a:p>
          <a:p>
            <a:pPr marL="852678" lvl="2"/>
            <a:r>
              <a:rPr lang="en-US" dirty="0"/>
              <a:t>Human Resources must give final approval after written request. </a:t>
            </a:r>
          </a:p>
          <a:p>
            <a:pPr marL="569214" lvl="1"/>
            <a:r>
              <a:rPr lang="en-US" dirty="0"/>
              <a:t>External candidates can be recommended for these positions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CE635A2-70B8-3EAB-6A18-952B02EBA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3350" y="6356349"/>
            <a:ext cx="987552" cy="365125"/>
          </a:xfrm>
        </p:spPr>
        <p:txBody>
          <a:bodyPr/>
          <a:lstStyle/>
          <a:p>
            <a:fld id="{A49DFD55-3C28-40EF-9E31-A92D2E4017F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516367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Custom 149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9E6DF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56">
      <a:majorFont>
        <a:latin typeface="Tenorite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ustom" id="{F85C13B5-8B75-4CB8-BA5E-9CAC0747196D}" vid="{617487EE-AB70-4C55-8A81-E6744CC4A2C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ABF691C-888B-4061-8A6F-D5CE84A0254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9168DCE-134F-4610-A6AA-88CEBE8D71D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5EDE3176-A15D-46A3-BDDB-64A0D73632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{95602C5A-8617-4D93-97A8-762F18F04247}tf67328976_win32</Template>
  <TotalTime>2957</TotalTime>
  <Words>224</Words>
  <Application>Microsoft Office PowerPoint</Application>
  <PresentationFormat>Widescreen</PresentationFormat>
  <Paragraphs>18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Tenorite</vt:lpstr>
      <vt:lpstr>Custom</vt:lpstr>
      <vt:lpstr>Early transfer &amp; hiring vision</vt:lpstr>
      <vt:lpstr>vision: To provide a systemic approach to recruitment &amp; retention for instructional and educational support employees </vt:lpstr>
      <vt:lpstr>Changes to “early transfer” if adding into the contract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transfer &amp; hiring vision</dc:title>
  <dc:creator>Parker Raimann</dc:creator>
  <cp:lastModifiedBy>Phyllis Coppola Bruce</cp:lastModifiedBy>
  <cp:revision>1</cp:revision>
  <dcterms:created xsi:type="dcterms:W3CDTF">2024-04-08T16:16:46Z</dcterms:created>
  <dcterms:modified xsi:type="dcterms:W3CDTF">2024-04-10T18:23:07Z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ediaServiceImageTags">
    <vt:lpwstr/>
  </property>
</Properties>
</file>